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33" r:id="rId3"/>
    <p:sldId id="257" r:id="rId4"/>
    <p:sldId id="260" r:id="rId5"/>
    <p:sldId id="528" r:id="rId6"/>
    <p:sldId id="529" r:id="rId7"/>
    <p:sldId id="261" r:id="rId8"/>
    <p:sldId id="530" r:id="rId9"/>
    <p:sldId id="575" r:id="rId10"/>
    <p:sldId id="576" r:id="rId11"/>
    <p:sldId id="577" r:id="rId12"/>
    <p:sldId id="578" r:id="rId13"/>
    <p:sldId id="579" r:id="rId14"/>
    <p:sldId id="580" r:id="rId15"/>
    <p:sldId id="531" r:id="rId16"/>
    <p:sldId id="544" r:id="rId17"/>
    <p:sldId id="543" r:id="rId18"/>
    <p:sldId id="581" r:id="rId19"/>
    <p:sldId id="582" r:id="rId20"/>
    <p:sldId id="583" r:id="rId21"/>
    <p:sldId id="446" r:id="rId22"/>
    <p:sldId id="447" r:id="rId23"/>
    <p:sldId id="448" r:id="rId24"/>
    <p:sldId id="265" r:id="rId25"/>
    <p:sldId id="267" r:id="rId26"/>
    <p:sldId id="538" r:id="rId27"/>
    <p:sldId id="436" r:id="rId28"/>
    <p:sldId id="437" r:id="rId29"/>
    <p:sldId id="438" r:id="rId30"/>
    <p:sldId id="532" r:id="rId31"/>
    <p:sldId id="439" r:id="rId32"/>
    <p:sldId id="440" r:id="rId33"/>
    <p:sldId id="47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36"/>
    <a:srgbClr val="FFF2CC"/>
    <a:srgbClr val="663300"/>
    <a:srgbClr val="FFCC99"/>
    <a:srgbClr val="BFBFBF"/>
    <a:srgbClr val="4F81BD"/>
    <a:srgbClr val="125A94"/>
    <a:srgbClr val="F6EFDB"/>
    <a:srgbClr val="070272"/>
    <a:srgbClr val="727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82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onie Bellot" userId="f041fed5-3b29-4fbe-b39f-1eb3a2a2735c" providerId="ADAL" clId="{CE0A6681-5DB5-40F6-8C72-B64D55057902}"/>
    <pc:docChg chg="custSel addSld delSld modSld">
      <pc:chgData name="Sidonie Bellot" userId="f041fed5-3b29-4fbe-b39f-1eb3a2a2735c" providerId="ADAL" clId="{CE0A6681-5DB5-40F6-8C72-B64D55057902}" dt="2024-02-26T15:43:32.153" v="77" actId="2696"/>
      <pc:docMkLst>
        <pc:docMk/>
      </pc:docMkLst>
      <pc:sldChg chg="modSp mod">
        <pc:chgData name="Sidonie Bellot" userId="f041fed5-3b29-4fbe-b39f-1eb3a2a2735c" providerId="ADAL" clId="{CE0A6681-5DB5-40F6-8C72-B64D55057902}" dt="2024-02-25T17:46:47.264" v="25"/>
        <pc:sldMkLst>
          <pc:docMk/>
          <pc:sldMk cId="1456418232" sldId="260"/>
        </pc:sldMkLst>
        <pc:spChg chg="mod">
          <ac:chgData name="Sidonie Bellot" userId="f041fed5-3b29-4fbe-b39f-1eb3a2a2735c" providerId="ADAL" clId="{CE0A6681-5DB5-40F6-8C72-B64D55057902}" dt="2024-02-25T17:46:47.264" v="25"/>
          <ac:spMkLst>
            <pc:docMk/>
            <pc:sldMk cId="1456418232" sldId="260"/>
            <ac:spMk id="2" creationId="{113C84AC-AC64-C07F-7E5D-A5A17C335346}"/>
          </ac:spMkLst>
        </pc:spChg>
      </pc:sldChg>
      <pc:sldChg chg="del">
        <pc:chgData name="Sidonie Bellot" userId="f041fed5-3b29-4fbe-b39f-1eb3a2a2735c" providerId="ADAL" clId="{CE0A6681-5DB5-40F6-8C72-B64D55057902}" dt="2024-02-26T15:43:32.153" v="77" actId="2696"/>
        <pc:sldMkLst>
          <pc:docMk/>
          <pc:sldMk cId="2915216154" sldId="295"/>
        </pc:sldMkLst>
      </pc:sldChg>
      <pc:sldChg chg="del">
        <pc:chgData name="Sidonie Bellot" userId="f041fed5-3b29-4fbe-b39f-1eb3a2a2735c" providerId="ADAL" clId="{CE0A6681-5DB5-40F6-8C72-B64D55057902}" dt="2024-02-26T15:43:32.153" v="77" actId="2696"/>
        <pc:sldMkLst>
          <pc:docMk/>
          <pc:sldMk cId="906979986" sldId="299"/>
        </pc:sldMkLst>
      </pc:sldChg>
      <pc:sldChg chg="modSp mod">
        <pc:chgData name="Sidonie Bellot" userId="f041fed5-3b29-4fbe-b39f-1eb3a2a2735c" providerId="ADAL" clId="{CE0A6681-5DB5-40F6-8C72-B64D55057902}" dt="2024-02-25T17:54:25.109" v="75" actId="20577"/>
        <pc:sldMkLst>
          <pc:docMk/>
          <pc:sldMk cId="447544347" sldId="497"/>
        </pc:sldMkLst>
        <pc:spChg chg="mod">
          <ac:chgData name="Sidonie Bellot" userId="f041fed5-3b29-4fbe-b39f-1eb3a2a2735c" providerId="ADAL" clId="{CE0A6681-5DB5-40F6-8C72-B64D55057902}" dt="2024-02-25T17:54:25.109" v="75" actId="20577"/>
          <ac:spMkLst>
            <pc:docMk/>
            <pc:sldMk cId="447544347" sldId="497"/>
            <ac:spMk id="5" creationId="{3C740A25-6032-0591-32F1-0E2F74E34AE5}"/>
          </ac:spMkLst>
        </pc:spChg>
      </pc:sldChg>
      <pc:sldChg chg="del">
        <pc:chgData name="Sidonie Bellot" userId="f041fed5-3b29-4fbe-b39f-1eb3a2a2735c" providerId="ADAL" clId="{CE0A6681-5DB5-40F6-8C72-B64D55057902}" dt="2024-02-26T15:43:32.153" v="77" actId="2696"/>
        <pc:sldMkLst>
          <pc:docMk/>
          <pc:sldMk cId="3509135422" sldId="500"/>
        </pc:sldMkLst>
      </pc:sldChg>
      <pc:sldChg chg="modSp mod">
        <pc:chgData name="Sidonie Bellot" userId="f041fed5-3b29-4fbe-b39f-1eb3a2a2735c" providerId="ADAL" clId="{CE0A6681-5DB5-40F6-8C72-B64D55057902}" dt="2024-02-25T17:46:23.996" v="13" actId="6549"/>
        <pc:sldMkLst>
          <pc:docMk/>
          <pc:sldMk cId="1887360413" sldId="528"/>
        </pc:sldMkLst>
        <pc:spChg chg="mod">
          <ac:chgData name="Sidonie Bellot" userId="f041fed5-3b29-4fbe-b39f-1eb3a2a2735c" providerId="ADAL" clId="{CE0A6681-5DB5-40F6-8C72-B64D55057902}" dt="2024-02-25T17:46:23.996" v="13" actId="6549"/>
          <ac:spMkLst>
            <pc:docMk/>
            <pc:sldMk cId="1887360413" sldId="528"/>
            <ac:spMk id="2" creationId="{113C84AC-AC64-C07F-7E5D-A5A17C335346}"/>
          </ac:spMkLst>
        </pc:spChg>
      </pc:sldChg>
      <pc:sldChg chg="modSp mod">
        <pc:chgData name="Sidonie Bellot" userId="f041fed5-3b29-4fbe-b39f-1eb3a2a2735c" providerId="ADAL" clId="{CE0A6681-5DB5-40F6-8C72-B64D55057902}" dt="2024-02-25T17:46:38.043" v="24" actId="20577"/>
        <pc:sldMkLst>
          <pc:docMk/>
          <pc:sldMk cId="311045328" sldId="529"/>
        </pc:sldMkLst>
        <pc:spChg chg="mod">
          <ac:chgData name="Sidonie Bellot" userId="f041fed5-3b29-4fbe-b39f-1eb3a2a2735c" providerId="ADAL" clId="{CE0A6681-5DB5-40F6-8C72-B64D55057902}" dt="2024-02-25T17:46:38.043" v="24" actId="20577"/>
          <ac:spMkLst>
            <pc:docMk/>
            <pc:sldMk cId="311045328" sldId="529"/>
            <ac:spMk id="2" creationId="{113C84AC-AC64-C07F-7E5D-A5A17C335346}"/>
          </ac:spMkLst>
        </pc:spChg>
      </pc:sldChg>
      <pc:sldChg chg="delSp mod">
        <pc:chgData name="Sidonie Bellot" userId="f041fed5-3b29-4fbe-b39f-1eb3a2a2735c" providerId="ADAL" clId="{CE0A6681-5DB5-40F6-8C72-B64D55057902}" dt="2024-02-25T17:48:02.608" v="40" actId="478"/>
        <pc:sldMkLst>
          <pc:docMk/>
          <pc:sldMk cId="2485130955" sldId="530"/>
        </pc:sldMkLst>
        <pc:spChg chg="del">
          <ac:chgData name="Sidonie Bellot" userId="f041fed5-3b29-4fbe-b39f-1eb3a2a2735c" providerId="ADAL" clId="{CE0A6681-5DB5-40F6-8C72-B64D55057902}" dt="2024-02-25T17:47:57.944" v="35" actId="478"/>
          <ac:spMkLst>
            <pc:docMk/>
            <pc:sldMk cId="2485130955" sldId="530"/>
            <ac:spMk id="5" creationId="{D1B5F1C4-CA28-DAA9-C61F-F219C536C540}"/>
          </ac:spMkLst>
        </pc:spChg>
        <pc:spChg chg="del">
          <ac:chgData name="Sidonie Bellot" userId="f041fed5-3b29-4fbe-b39f-1eb3a2a2735c" providerId="ADAL" clId="{CE0A6681-5DB5-40F6-8C72-B64D55057902}" dt="2024-02-25T17:47:58.769" v="36" actId="478"/>
          <ac:spMkLst>
            <pc:docMk/>
            <pc:sldMk cId="2485130955" sldId="530"/>
            <ac:spMk id="11" creationId="{DAD47243-A2E4-1574-C5F2-444E3EBF081D}"/>
          </ac:spMkLst>
        </pc:spChg>
        <pc:spChg chg="del">
          <ac:chgData name="Sidonie Bellot" userId="f041fed5-3b29-4fbe-b39f-1eb3a2a2735c" providerId="ADAL" clId="{CE0A6681-5DB5-40F6-8C72-B64D55057902}" dt="2024-02-25T17:47:59.514" v="37" actId="478"/>
          <ac:spMkLst>
            <pc:docMk/>
            <pc:sldMk cId="2485130955" sldId="530"/>
            <ac:spMk id="12" creationId="{B2569115-9594-8A05-2043-ECE2CDF4D911}"/>
          </ac:spMkLst>
        </pc:spChg>
        <pc:spChg chg="del">
          <ac:chgData name="Sidonie Bellot" userId="f041fed5-3b29-4fbe-b39f-1eb3a2a2735c" providerId="ADAL" clId="{CE0A6681-5DB5-40F6-8C72-B64D55057902}" dt="2024-02-25T17:48:00.581" v="38" actId="478"/>
          <ac:spMkLst>
            <pc:docMk/>
            <pc:sldMk cId="2485130955" sldId="530"/>
            <ac:spMk id="13" creationId="{8BB6D780-73B0-5E67-3582-2745854AC463}"/>
          </ac:spMkLst>
        </pc:spChg>
        <pc:spChg chg="del">
          <ac:chgData name="Sidonie Bellot" userId="f041fed5-3b29-4fbe-b39f-1eb3a2a2735c" providerId="ADAL" clId="{CE0A6681-5DB5-40F6-8C72-B64D55057902}" dt="2024-02-25T17:48:01.412" v="39" actId="478"/>
          <ac:spMkLst>
            <pc:docMk/>
            <pc:sldMk cId="2485130955" sldId="530"/>
            <ac:spMk id="14" creationId="{8A492D97-0D9F-35CC-C197-29382EC2B09D}"/>
          </ac:spMkLst>
        </pc:spChg>
        <pc:spChg chg="del">
          <ac:chgData name="Sidonie Bellot" userId="f041fed5-3b29-4fbe-b39f-1eb3a2a2735c" providerId="ADAL" clId="{CE0A6681-5DB5-40F6-8C72-B64D55057902}" dt="2024-02-25T17:48:02.608" v="40" actId="478"/>
          <ac:spMkLst>
            <pc:docMk/>
            <pc:sldMk cId="2485130955" sldId="530"/>
            <ac:spMk id="17" creationId="{04747E22-CF14-088B-701C-1C4F91A72D3F}"/>
          </ac:spMkLst>
        </pc:spChg>
      </pc:sldChg>
      <pc:sldChg chg="modSp mod">
        <pc:chgData name="Sidonie Bellot" userId="f041fed5-3b29-4fbe-b39f-1eb3a2a2735c" providerId="ADAL" clId="{CE0A6681-5DB5-40F6-8C72-B64D55057902}" dt="2024-02-25T17:49:11.430" v="62" actId="6549"/>
        <pc:sldMkLst>
          <pc:docMk/>
          <pc:sldMk cId="1552786630" sldId="543"/>
        </pc:sldMkLst>
        <pc:spChg chg="mod">
          <ac:chgData name="Sidonie Bellot" userId="f041fed5-3b29-4fbe-b39f-1eb3a2a2735c" providerId="ADAL" clId="{CE0A6681-5DB5-40F6-8C72-B64D55057902}" dt="2024-02-25T17:49:11.430" v="62" actId="6549"/>
          <ac:spMkLst>
            <pc:docMk/>
            <pc:sldMk cId="1552786630" sldId="543"/>
            <ac:spMk id="9" creationId="{CA28D957-B209-348A-D956-7768068D066D}"/>
          </ac:spMkLst>
        </pc:spChg>
      </pc:sldChg>
      <pc:sldChg chg="del">
        <pc:chgData name="Sidonie Bellot" userId="f041fed5-3b29-4fbe-b39f-1eb3a2a2735c" providerId="ADAL" clId="{CE0A6681-5DB5-40F6-8C72-B64D55057902}" dt="2024-02-26T15:43:27.630" v="76" actId="47"/>
        <pc:sldMkLst>
          <pc:docMk/>
          <pc:sldMk cId="3754857268" sldId="548"/>
        </pc:sldMkLst>
      </pc:sldChg>
      <pc:sldChg chg="delSp modSp add mod setBg">
        <pc:chgData name="Sidonie Bellot" userId="f041fed5-3b29-4fbe-b39f-1eb3a2a2735c" providerId="ADAL" clId="{CE0A6681-5DB5-40F6-8C72-B64D55057902}" dt="2024-02-25T17:48:11.877" v="46" actId="478"/>
        <pc:sldMkLst>
          <pc:docMk/>
          <pc:sldMk cId="1478335850" sldId="575"/>
        </pc:sldMkLst>
        <pc:spChg chg="del">
          <ac:chgData name="Sidonie Bellot" userId="f041fed5-3b29-4fbe-b39f-1eb3a2a2735c" providerId="ADAL" clId="{CE0A6681-5DB5-40F6-8C72-B64D55057902}" dt="2024-02-25T17:48:05.658" v="41" actId="478"/>
          <ac:spMkLst>
            <pc:docMk/>
            <pc:sldMk cId="1478335850" sldId="575"/>
            <ac:spMk id="11" creationId="{74026B49-5B39-06DC-6C74-8C8A3C2468BC}"/>
          </ac:spMkLst>
        </pc:spChg>
        <pc:spChg chg="del mod">
          <ac:chgData name="Sidonie Bellot" userId="f041fed5-3b29-4fbe-b39f-1eb3a2a2735c" providerId="ADAL" clId="{CE0A6681-5DB5-40F6-8C72-B64D55057902}" dt="2024-02-25T17:48:08.533" v="43" actId="478"/>
          <ac:spMkLst>
            <pc:docMk/>
            <pc:sldMk cId="1478335850" sldId="575"/>
            <ac:spMk id="12" creationId="{508C1400-55F2-E43E-38AA-9A5A8626EE77}"/>
          </ac:spMkLst>
        </pc:spChg>
        <pc:spChg chg="del">
          <ac:chgData name="Sidonie Bellot" userId="f041fed5-3b29-4fbe-b39f-1eb3a2a2735c" providerId="ADAL" clId="{CE0A6681-5DB5-40F6-8C72-B64D55057902}" dt="2024-02-25T17:48:09.647" v="44" actId="478"/>
          <ac:spMkLst>
            <pc:docMk/>
            <pc:sldMk cId="1478335850" sldId="575"/>
            <ac:spMk id="13" creationId="{9F115755-6852-E373-D77E-8211953EA54F}"/>
          </ac:spMkLst>
        </pc:spChg>
        <pc:spChg chg="del">
          <ac:chgData name="Sidonie Bellot" userId="f041fed5-3b29-4fbe-b39f-1eb3a2a2735c" providerId="ADAL" clId="{CE0A6681-5DB5-40F6-8C72-B64D55057902}" dt="2024-02-25T17:48:11.008" v="45" actId="478"/>
          <ac:spMkLst>
            <pc:docMk/>
            <pc:sldMk cId="1478335850" sldId="575"/>
            <ac:spMk id="14" creationId="{B4E253A2-B79E-4E12-B1EA-AAD4AFFB0FE9}"/>
          </ac:spMkLst>
        </pc:spChg>
        <pc:spChg chg="del">
          <ac:chgData name="Sidonie Bellot" userId="f041fed5-3b29-4fbe-b39f-1eb3a2a2735c" providerId="ADAL" clId="{CE0A6681-5DB5-40F6-8C72-B64D55057902}" dt="2024-02-25T17:48:11.877" v="46" actId="478"/>
          <ac:spMkLst>
            <pc:docMk/>
            <pc:sldMk cId="1478335850" sldId="575"/>
            <ac:spMk id="17" creationId="{33AA5368-5F0C-5AE5-5511-1E30CB220293}"/>
          </ac:spMkLst>
        </pc:spChg>
      </pc:sldChg>
      <pc:sldChg chg="delSp add mod setBg">
        <pc:chgData name="Sidonie Bellot" userId="f041fed5-3b29-4fbe-b39f-1eb3a2a2735c" providerId="ADAL" clId="{CE0A6681-5DB5-40F6-8C72-B64D55057902}" dt="2024-02-25T17:48:18.116" v="50" actId="478"/>
        <pc:sldMkLst>
          <pc:docMk/>
          <pc:sldMk cId="3452279417" sldId="576"/>
        </pc:sldMkLst>
        <pc:spChg chg="del">
          <ac:chgData name="Sidonie Bellot" userId="f041fed5-3b29-4fbe-b39f-1eb3a2a2735c" providerId="ADAL" clId="{CE0A6681-5DB5-40F6-8C72-B64D55057902}" dt="2024-02-25T17:48:15.418" v="47" actId="478"/>
          <ac:spMkLst>
            <pc:docMk/>
            <pc:sldMk cId="3452279417" sldId="576"/>
            <ac:spMk id="12" creationId="{1AF2E9A9-78FA-74DF-7BE7-ADCAAB980433}"/>
          </ac:spMkLst>
        </pc:spChg>
        <pc:spChg chg="del">
          <ac:chgData name="Sidonie Bellot" userId="f041fed5-3b29-4fbe-b39f-1eb3a2a2735c" providerId="ADAL" clId="{CE0A6681-5DB5-40F6-8C72-B64D55057902}" dt="2024-02-25T17:48:16.492" v="48" actId="478"/>
          <ac:spMkLst>
            <pc:docMk/>
            <pc:sldMk cId="3452279417" sldId="576"/>
            <ac:spMk id="13" creationId="{63494B88-F21B-9490-A145-FEB4BE599B5D}"/>
          </ac:spMkLst>
        </pc:spChg>
        <pc:spChg chg="del">
          <ac:chgData name="Sidonie Bellot" userId="f041fed5-3b29-4fbe-b39f-1eb3a2a2735c" providerId="ADAL" clId="{CE0A6681-5DB5-40F6-8C72-B64D55057902}" dt="2024-02-25T17:48:17.323" v="49" actId="478"/>
          <ac:spMkLst>
            <pc:docMk/>
            <pc:sldMk cId="3452279417" sldId="576"/>
            <ac:spMk id="14" creationId="{DA2AB3A4-1112-49EC-7C70-9EC106A0C012}"/>
          </ac:spMkLst>
        </pc:spChg>
        <pc:spChg chg="del">
          <ac:chgData name="Sidonie Bellot" userId="f041fed5-3b29-4fbe-b39f-1eb3a2a2735c" providerId="ADAL" clId="{CE0A6681-5DB5-40F6-8C72-B64D55057902}" dt="2024-02-25T17:48:18.116" v="50" actId="478"/>
          <ac:spMkLst>
            <pc:docMk/>
            <pc:sldMk cId="3452279417" sldId="576"/>
            <ac:spMk id="17" creationId="{F028D048-551A-51B7-58F9-ED3CE7BE1747}"/>
          </ac:spMkLst>
        </pc:spChg>
      </pc:sldChg>
      <pc:sldChg chg="delSp add mod setBg">
        <pc:chgData name="Sidonie Bellot" userId="f041fed5-3b29-4fbe-b39f-1eb3a2a2735c" providerId="ADAL" clId="{CE0A6681-5DB5-40F6-8C72-B64D55057902}" dt="2024-02-25T17:48:22.380" v="53" actId="478"/>
        <pc:sldMkLst>
          <pc:docMk/>
          <pc:sldMk cId="1994666436" sldId="577"/>
        </pc:sldMkLst>
        <pc:spChg chg="del">
          <ac:chgData name="Sidonie Bellot" userId="f041fed5-3b29-4fbe-b39f-1eb3a2a2735c" providerId="ADAL" clId="{CE0A6681-5DB5-40F6-8C72-B64D55057902}" dt="2024-02-25T17:48:20.687" v="51" actId="478"/>
          <ac:spMkLst>
            <pc:docMk/>
            <pc:sldMk cId="1994666436" sldId="577"/>
            <ac:spMk id="13" creationId="{496BAEA3-4D31-25BB-192C-C2625D8F4019}"/>
          </ac:spMkLst>
        </pc:spChg>
        <pc:spChg chg="del">
          <ac:chgData name="Sidonie Bellot" userId="f041fed5-3b29-4fbe-b39f-1eb3a2a2735c" providerId="ADAL" clId="{CE0A6681-5DB5-40F6-8C72-B64D55057902}" dt="2024-02-25T17:48:21.529" v="52" actId="478"/>
          <ac:spMkLst>
            <pc:docMk/>
            <pc:sldMk cId="1994666436" sldId="577"/>
            <ac:spMk id="14" creationId="{144B7052-B9BA-0BD6-7229-A6A1E64F27E1}"/>
          </ac:spMkLst>
        </pc:spChg>
        <pc:spChg chg="del">
          <ac:chgData name="Sidonie Bellot" userId="f041fed5-3b29-4fbe-b39f-1eb3a2a2735c" providerId="ADAL" clId="{CE0A6681-5DB5-40F6-8C72-B64D55057902}" dt="2024-02-25T17:48:22.380" v="53" actId="478"/>
          <ac:spMkLst>
            <pc:docMk/>
            <pc:sldMk cId="1994666436" sldId="577"/>
            <ac:spMk id="17" creationId="{ED868652-C524-638A-3F0E-2DBE846F1EDC}"/>
          </ac:spMkLst>
        </pc:spChg>
      </pc:sldChg>
      <pc:sldChg chg="delSp add mod setBg">
        <pc:chgData name="Sidonie Bellot" userId="f041fed5-3b29-4fbe-b39f-1eb3a2a2735c" providerId="ADAL" clId="{CE0A6681-5DB5-40F6-8C72-B64D55057902}" dt="2024-02-25T17:48:27.172" v="55" actId="478"/>
        <pc:sldMkLst>
          <pc:docMk/>
          <pc:sldMk cId="1867682458" sldId="578"/>
        </pc:sldMkLst>
        <pc:spChg chg="del">
          <ac:chgData name="Sidonie Bellot" userId="f041fed5-3b29-4fbe-b39f-1eb3a2a2735c" providerId="ADAL" clId="{CE0A6681-5DB5-40F6-8C72-B64D55057902}" dt="2024-02-25T17:48:26.261" v="54" actId="478"/>
          <ac:spMkLst>
            <pc:docMk/>
            <pc:sldMk cId="1867682458" sldId="578"/>
            <ac:spMk id="14" creationId="{7F30F664-9DC2-EF11-1B5B-2A137B2CFBFA}"/>
          </ac:spMkLst>
        </pc:spChg>
        <pc:spChg chg="del">
          <ac:chgData name="Sidonie Bellot" userId="f041fed5-3b29-4fbe-b39f-1eb3a2a2735c" providerId="ADAL" clId="{CE0A6681-5DB5-40F6-8C72-B64D55057902}" dt="2024-02-25T17:48:27.172" v="55" actId="478"/>
          <ac:spMkLst>
            <pc:docMk/>
            <pc:sldMk cId="1867682458" sldId="578"/>
            <ac:spMk id="17" creationId="{9C830C7D-9468-BF94-B62F-93367BA235AB}"/>
          </ac:spMkLst>
        </pc:spChg>
      </pc:sldChg>
      <pc:sldChg chg="delSp add mod setBg">
        <pc:chgData name="Sidonie Bellot" userId="f041fed5-3b29-4fbe-b39f-1eb3a2a2735c" providerId="ADAL" clId="{CE0A6681-5DB5-40F6-8C72-B64D55057902}" dt="2024-02-25T17:48:34.165" v="56" actId="478"/>
        <pc:sldMkLst>
          <pc:docMk/>
          <pc:sldMk cId="1412631250" sldId="579"/>
        </pc:sldMkLst>
        <pc:spChg chg="del">
          <ac:chgData name="Sidonie Bellot" userId="f041fed5-3b29-4fbe-b39f-1eb3a2a2735c" providerId="ADAL" clId="{CE0A6681-5DB5-40F6-8C72-B64D55057902}" dt="2024-02-25T17:48:34.165" v="56" actId="478"/>
          <ac:spMkLst>
            <pc:docMk/>
            <pc:sldMk cId="1412631250" sldId="579"/>
            <ac:spMk id="17" creationId="{9C7F69C9-2195-F947-DB01-DDA98FBBE69E}"/>
          </ac:spMkLst>
        </pc:spChg>
      </pc:sldChg>
      <pc:sldChg chg="add setBg">
        <pc:chgData name="Sidonie Bellot" userId="f041fed5-3b29-4fbe-b39f-1eb3a2a2735c" providerId="ADAL" clId="{CE0A6681-5DB5-40F6-8C72-B64D55057902}" dt="2024-02-25T17:47:47.185" v="34"/>
        <pc:sldMkLst>
          <pc:docMk/>
          <pc:sldMk cId="727746321" sldId="580"/>
        </pc:sldMkLst>
      </pc:sldChg>
      <pc:sldChg chg="add del setBg">
        <pc:chgData name="Sidonie Bellot" userId="f041fed5-3b29-4fbe-b39f-1eb3a2a2735c" providerId="ADAL" clId="{CE0A6681-5DB5-40F6-8C72-B64D55057902}" dt="2024-02-25T17:48:42.086" v="57" actId="47"/>
        <pc:sldMkLst>
          <pc:docMk/>
          <pc:sldMk cId="1426454288" sldId="581"/>
        </pc:sldMkLst>
      </pc:sldChg>
      <pc:sldChg chg="modSp add mod setBg">
        <pc:chgData name="Sidonie Bellot" userId="f041fed5-3b29-4fbe-b39f-1eb3a2a2735c" providerId="ADAL" clId="{CE0A6681-5DB5-40F6-8C72-B64D55057902}" dt="2024-02-25T17:49:18.991" v="63" actId="20577"/>
        <pc:sldMkLst>
          <pc:docMk/>
          <pc:sldMk cId="3159122173" sldId="581"/>
        </pc:sldMkLst>
        <pc:spChg chg="mod">
          <ac:chgData name="Sidonie Bellot" userId="f041fed5-3b29-4fbe-b39f-1eb3a2a2735c" providerId="ADAL" clId="{CE0A6681-5DB5-40F6-8C72-B64D55057902}" dt="2024-02-25T17:49:18.991" v="63" actId="20577"/>
          <ac:spMkLst>
            <pc:docMk/>
            <pc:sldMk cId="3159122173" sldId="581"/>
            <ac:spMk id="9" creationId="{1F8CCF7C-FFD6-C0BA-E03B-593A20AA432A}"/>
          </ac:spMkLst>
        </pc:spChg>
      </pc:sldChg>
      <pc:sldChg chg="modSp add mod setBg">
        <pc:chgData name="Sidonie Bellot" userId="f041fed5-3b29-4fbe-b39f-1eb3a2a2735c" providerId="ADAL" clId="{CE0A6681-5DB5-40F6-8C72-B64D55057902}" dt="2024-02-25T17:49:24.916" v="64" actId="20577"/>
        <pc:sldMkLst>
          <pc:docMk/>
          <pc:sldMk cId="1719098013" sldId="582"/>
        </pc:sldMkLst>
        <pc:spChg chg="mod">
          <ac:chgData name="Sidonie Bellot" userId="f041fed5-3b29-4fbe-b39f-1eb3a2a2735c" providerId="ADAL" clId="{CE0A6681-5DB5-40F6-8C72-B64D55057902}" dt="2024-02-25T17:49:24.916" v="64" actId="20577"/>
          <ac:spMkLst>
            <pc:docMk/>
            <pc:sldMk cId="1719098013" sldId="582"/>
            <ac:spMk id="9" creationId="{83984D6B-94E9-9E59-BDB1-1E4F26E4025D}"/>
          </ac:spMkLst>
        </pc:spChg>
      </pc:sldChg>
      <pc:sldChg chg="add setBg">
        <pc:chgData name="Sidonie Bellot" userId="f041fed5-3b29-4fbe-b39f-1eb3a2a2735c" providerId="ADAL" clId="{CE0A6681-5DB5-40F6-8C72-B64D55057902}" dt="2024-02-25T17:49:04.267" v="61"/>
        <pc:sldMkLst>
          <pc:docMk/>
          <pc:sldMk cId="2765980957" sldId="583"/>
        </pc:sldMkLst>
      </pc:sldChg>
    </pc:docChg>
  </pc:docChgLst>
  <pc:docChgLst>
    <pc:chgData name="Sidonie Bellot" userId="f041fed5-3b29-4fbe-b39f-1eb3a2a2735c" providerId="ADAL" clId="{73E13D04-03ED-47CE-AF8D-464C540C28BD}"/>
    <pc:docChg chg="custSel delSld modSld">
      <pc:chgData name="Sidonie Bellot" userId="f041fed5-3b29-4fbe-b39f-1eb3a2a2735c" providerId="ADAL" clId="{73E13D04-03ED-47CE-AF8D-464C540C28BD}" dt="2024-10-04T17:27:31.399" v="5" actId="478"/>
      <pc:docMkLst>
        <pc:docMk/>
      </pc:docMkLst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1236188043" sldId="292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612429699" sldId="293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959196811" sldId="294"/>
        </pc:sldMkLst>
      </pc:sldChg>
      <pc:sldChg chg="delSp mod">
        <pc:chgData name="Sidonie Bellot" userId="f041fed5-3b29-4fbe-b39f-1eb3a2a2735c" providerId="ADAL" clId="{73E13D04-03ED-47CE-AF8D-464C540C28BD}" dt="2024-10-04T17:27:31.399" v="5" actId="478"/>
        <pc:sldMkLst>
          <pc:docMk/>
          <pc:sldMk cId="3372081551" sldId="437"/>
        </pc:sldMkLst>
        <pc:spChg chg="del">
          <ac:chgData name="Sidonie Bellot" userId="f041fed5-3b29-4fbe-b39f-1eb3a2a2735c" providerId="ADAL" clId="{73E13D04-03ED-47CE-AF8D-464C540C28BD}" dt="2024-10-04T17:27:31.399" v="5" actId="478"/>
          <ac:spMkLst>
            <pc:docMk/>
            <pc:sldMk cId="3372081551" sldId="437"/>
            <ac:spMk id="15" creationId="{949A4FE5-FE73-A5F2-0906-F823774263C7}"/>
          </ac:spMkLst>
        </pc:spChg>
        <pc:picChg chg="del">
          <ac:chgData name="Sidonie Bellot" userId="f041fed5-3b29-4fbe-b39f-1eb3a2a2735c" providerId="ADAL" clId="{73E13D04-03ED-47CE-AF8D-464C540C28BD}" dt="2024-10-04T17:27:28.421" v="4" actId="478"/>
          <ac:picMkLst>
            <pc:docMk/>
            <pc:sldMk cId="3372081551" sldId="437"/>
            <ac:picMk id="10" creationId="{A5A30CA4-5CCD-6239-341D-290B8D902C38}"/>
          </ac:picMkLst>
        </pc:picChg>
      </pc:sldChg>
      <pc:sldChg chg="del">
        <pc:chgData name="Sidonie Bellot" userId="f041fed5-3b29-4fbe-b39f-1eb3a2a2735c" providerId="ADAL" clId="{73E13D04-03ED-47CE-AF8D-464C540C28BD}" dt="2024-10-04T17:26:06.220" v="1" actId="47"/>
        <pc:sldMkLst>
          <pc:docMk/>
          <pc:sldMk cId="2414431457" sldId="443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2827645335" sldId="464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84212219" sldId="493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2177853953" sldId="494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1716446375" sldId="496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447544347" sldId="497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2261548616" sldId="498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3485674232" sldId="499"/>
        </pc:sldMkLst>
      </pc:sldChg>
      <pc:sldChg chg="del">
        <pc:chgData name="Sidonie Bellot" userId="f041fed5-3b29-4fbe-b39f-1eb3a2a2735c" providerId="ADAL" clId="{73E13D04-03ED-47CE-AF8D-464C540C28BD}" dt="2024-10-04T17:26:36.607" v="3" actId="47"/>
        <pc:sldMkLst>
          <pc:docMk/>
          <pc:sldMk cId="4034534969" sldId="541"/>
        </pc:sldMkLst>
      </pc:sldChg>
      <pc:sldChg chg="del">
        <pc:chgData name="Sidonie Bellot" userId="f041fed5-3b29-4fbe-b39f-1eb3a2a2735c" providerId="ADAL" clId="{73E13D04-03ED-47CE-AF8D-464C540C28BD}" dt="2024-10-04T17:26:27.118" v="2" actId="47"/>
        <pc:sldMkLst>
          <pc:docMk/>
          <pc:sldMk cId="3527546262" sldId="542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4181788719" sldId="555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1750696470" sldId="556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53227049" sldId="557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3587740945" sldId="558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3131029977" sldId="559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2386370281" sldId="560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1309686330" sldId="561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1546673989" sldId="562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2085804176" sldId="563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1120287022" sldId="564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4126653911" sldId="565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2547040859" sldId="566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175430551" sldId="567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239542047" sldId="568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1212628354" sldId="569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3963044544" sldId="570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838549390" sldId="571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1985617846" sldId="572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2432934918" sldId="573"/>
        </pc:sldMkLst>
      </pc:sldChg>
      <pc:sldChg chg="del">
        <pc:chgData name="Sidonie Bellot" userId="f041fed5-3b29-4fbe-b39f-1eb3a2a2735c" providerId="ADAL" clId="{73E13D04-03ED-47CE-AF8D-464C540C28BD}" dt="2024-10-04T17:25:29.871" v="0" actId="47"/>
        <pc:sldMkLst>
          <pc:docMk/>
          <pc:sldMk cId="3617349891" sldId="574"/>
        </pc:sldMkLst>
      </pc:sldChg>
    </pc:docChg>
  </pc:docChgLst>
  <pc:docChgLst>
    <pc:chgData name="Sidonie Bellot" userId="f041fed5-3b29-4fbe-b39f-1eb3a2a2735c" providerId="ADAL" clId="{B9C27054-782E-4CE7-AB41-5A708441F3A0}"/>
    <pc:docChg chg="undo custSel addSld delSld modSld sldOrd">
      <pc:chgData name="Sidonie Bellot" userId="f041fed5-3b29-4fbe-b39f-1eb3a2a2735c" providerId="ADAL" clId="{B9C27054-782E-4CE7-AB41-5A708441F3A0}" dt="2023-09-23T19:54:48.828" v="5473" actId="20577"/>
      <pc:docMkLst>
        <pc:docMk/>
      </pc:docMkLst>
      <pc:sldChg chg="addSp delSp modSp mod setBg">
        <pc:chgData name="Sidonie Bellot" userId="f041fed5-3b29-4fbe-b39f-1eb3a2a2735c" providerId="ADAL" clId="{B9C27054-782E-4CE7-AB41-5A708441F3A0}" dt="2023-09-23T19:29:52.056" v="5174" actId="1076"/>
        <pc:sldMkLst>
          <pc:docMk/>
          <pc:sldMk cId="2538009934" sldId="256"/>
        </pc:sldMkLst>
        <pc:spChg chg="mod">
          <ac:chgData name="Sidonie Bellot" userId="f041fed5-3b29-4fbe-b39f-1eb3a2a2735c" providerId="ADAL" clId="{B9C27054-782E-4CE7-AB41-5A708441F3A0}" dt="2023-09-23T19:28:51.603" v="5137" actId="113"/>
          <ac:spMkLst>
            <pc:docMk/>
            <pc:sldMk cId="2538009934" sldId="256"/>
            <ac:spMk id="4" creationId="{4FA4EA7D-7832-5338-6C8A-C225EA920F86}"/>
          </ac:spMkLst>
        </pc:spChg>
        <pc:spChg chg="add mod">
          <ac:chgData name="Sidonie Bellot" userId="f041fed5-3b29-4fbe-b39f-1eb3a2a2735c" providerId="ADAL" clId="{B9C27054-782E-4CE7-AB41-5A708441F3A0}" dt="2023-09-23T19:29:20.029" v="5164" actId="255"/>
          <ac:spMkLst>
            <pc:docMk/>
            <pc:sldMk cId="2538009934" sldId="256"/>
            <ac:spMk id="6" creationId="{FB58D117-C230-A9D6-A599-FF0458AD18BA}"/>
          </ac:spMkLst>
        </pc:spChg>
        <pc:spChg chg="add mod">
          <ac:chgData name="Sidonie Bellot" userId="f041fed5-3b29-4fbe-b39f-1eb3a2a2735c" providerId="ADAL" clId="{B9C27054-782E-4CE7-AB41-5A708441F3A0}" dt="2023-09-23T19:29:52.056" v="5174" actId="1076"/>
          <ac:spMkLst>
            <pc:docMk/>
            <pc:sldMk cId="2538009934" sldId="256"/>
            <ac:spMk id="7" creationId="{B9E308E3-3CA1-64BE-17EF-2DAEAE3CC9CF}"/>
          </ac:spMkLst>
        </pc:spChg>
        <pc:picChg chg="add del mod">
          <ac:chgData name="Sidonie Bellot" userId="f041fed5-3b29-4fbe-b39f-1eb3a2a2735c" providerId="ADAL" clId="{B9C27054-782E-4CE7-AB41-5A708441F3A0}" dt="2023-09-23T19:25:23.138" v="5036" actId="478"/>
          <ac:picMkLst>
            <pc:docMk/>
            <pc:sldMk cId="2538009934" sldId="256"/>
            <ac:picMk id="3" creationId="{98CD44E5-FD5E-72D7-B0B8-E19B0C21DCD8}"/>
          </ac:picMkLst>
        </pc:picChg>
        <pc:picChg chg="add mod modCrop">
          <ac:chgData name="Sidonie Bellot" userId="f041fed5-3b29-4fbe-b39f-1eb3a2a2735c" providerId="ADAL" clId="{B9C27054-782E-4CE7-AB41-5A708441F3A0}" dt="2023-09-23T19:26:36.238" v="5053" actId="1076"/>
          <ac:picMkLst>
            <pc:docMk/>
            <pc:sldMk cId="2538009934" sldId="256"/>
            <ac:picMk id="5" creationId="{34387420-3021-D4BC-2B97-96B9240DC80F}"/>
          </ac:picMkLst>
        </pc:picChg>
      </pc:sldChg>
      <pc:sldChg chg="addSp modSp mod setBg">
        <pc:chgData name="Sidonie Bellot" userId="f041fed5-3b29-4fbe-b39f-1eb3a2a2735c" providerId="ADAL" clId="{B9C27054-782E-4CE7-AB41-5A708441F3A0}" dt="2023-09-23T19:33:05.928" v="5232" actId="1076"/>
        <pc:sldMkLst>
          <pc:docMk/>
          <pc:sldMk cId="534318620" sldId="257"/>
        </pc:sldMkLst>
        <pc:spChg chg="mod">
          <ac:chgData name="Sidonie Bellot" userId="f041fed5-3b29-4fbe-b39f-1eb3a2a2735c" providerId="ADAL" clId="{B9C27054-782E-4CE7-AB41-5A708441F3A0}" dt="2023-09-23T19:33:05.928" v="5232" actId="1076"/>
          <ac:spMkLst>
            <pc:docMk/>
            <pc:sldMk cId="534318620" sldId="257"/>
            <ac:spMk id="2" creationId="{D68541B7-92BC-F383-1120-0ACCA7B2F688}"/>
          </ac:spMkLst>
        </pc:spChg>
        <pc:picChg chg="add mod modCrop">
          <ac:chgData name="Sidonie Bellot" userId="f041fed5-3b29-4fbe-b39f-1eb3a2a2735c" providerId="ADAL" clId="{B9C27054-782E-4CE7-AB41-5A708441F3A0}" dt="2023-09-23T19:16:35.833" v="4967" actId="1076"/>
          <ac:picMkLst>
            <pc:docMk/>
            <pc:sldMk cId="534318620" sldId="257"/>
            <ac:picMk id="4" creationId="{F65207BD-AA9A-F8F4-7657-7F82422F9477}"/>
          </ac:picMkLst>
        </pc:picChg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3013276369" sldId="258"/>
        </pc:sldMkLst>
      </pc:sldChg>
      <pc:sldChg chg="modSp del mod">
        <pc:chgData name="Sidonie Bellot" userId="f041fed5-3b29-4fbe-b39f-1eb3a2a2735c" providerId="ADAL" clId="{B9C27054-782E-4CE7-AB41-5A708441F3A0}" dt="2023-09-23T19:08:04.133" v="4953" actId="47"/>
        <pc:sldMkLst>
          <pc:docMk/>
          <pc:sldMk cId="3808707797" sldId="258"/>
        </pc:sldMkLst>
        <pc:spChg chg="mod">
          <ac:chgData name="Sidonie Bellot" userId="f041fed5-3b29-4fbe-b39f-1eb3a2a2735c" providerId="ADAL" clId="{B9C27054-782E-4CE7-AB41-5A708441F3A0}" dt="2023-09-23T19:07:44.941" v="4950" actId="21"/>
          <ac:spMkLst>
            <pc:docMk/>
            <pc:sldMk cId="3808707797" sldId="258"/>
            <ac:spMk id="2" creationId="{D68541B7-92BC-F383-1120-0ACCA7B2F688}"/>
          </ac:spMkLst>
        </pc:spChg>
      </pc:sldChg>
      <pc:sldChg chg="del">
        <pc:chgData name="Sidonie Bellot" userId="f041fed5-3b29-4fbe-b39f-1eb3a2a2735c" providerId="ADAL" clId="{B9C27054-782E-4CE7-AB41-5A708441F3A0}" dt="2023-09-23T19:08:34.104" v="4959" actId="47"/>
        <pc:sldMkLst>
          <pc:docMk/>
          <pc:sldMk cId="816059408" sldId="259"/>
        </pc:sldMkLst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1158122489" sldId="259"/>
        </pc:sldMkLst>
      </pc:sldChg>
      <pc:sldChg chg="modSp mod">
        <pc:chgData name="Sidonie Bellot" userId="f041fed5-3b29-4fbe-b39f-1eb3a2a2735c" providerId="ADAL" clId="{B9C27054-782E-4CE7-AB41-5A708441F3A0}" dt="2023-09-23T10:34:35.053" v="9" actId="13926"/>
        <pc:sldMkLst>
          <pc:docMk/>
          <pc:sldMk cId="4235226848" sldId="261"/>
        </pc:sldMkLst>
        <pc:spChg chg="mod">
          <ac:chgData name="Sidonie Bellot" userId="f041fed5-3b29-4fbe-b39f-1eb3a2a2735c" providerId="ADAL" clId="{B9C27054-782E-4CE7-AB41-5A708441F3A0}" dt="2023-09-23T10:34:35.053" v="9" actId="13926"/>
          <ac:spMkLst>
            <pc:docMk/>
            <pc:sldMk cId="4235226848" sldId="261"/>
            <ac:spMk id="12" creationId="{B2569115-9594-8A05-2043-ECE2CDF4D911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2:01:54.074" v="869" actId="207"/>
        <pc:sldMkLst>
          <pc:docMk/>
          <pc:sldMk cId="1457238395" sldId="263"/>
        </pc:sldMkLst>
        <pc:spChg chg="del">
          <ac:chgData name="Sidonie Bellot" userId="f041fed5-3b29-4fbe-b39f-1eb3a2a2735c" providerId="ADAL" clId="{B9C27054-782E-4CE7-AB41-5A708441F3A0}" dt="2023-09-23T12:01:48.564" v="867" actId="478"/>
          <ac:spMkLst>
            <pc:docMk/>
            <pc:sldMk cId="1457238395" sldId="263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2:01:54.074" v="869" actId="207"/>
          <ac:spMkLst>
            <pc:docMk/>
            <pc:sldMk cId="1457238395" sldId="263"/>
            <ac:spMk id="4" creationId="{41D03D8C-5F49-891B-C728-B94B6DC1338E}"/>
          </ac:spMkLst>
        </pc:spChg>
      </pc:sldChg>
      <pc:sldChg chg="delSp modSp mod">
        <pc:chgData name="Sidonie Bellot" userId="f041fed5-3b29-4fbe-b39f-1eb3a2a2735c" providerId="ADAL" clId="{B9C27054-782E-4CE7-AB41-5A708441F3A0}" dt="2023-09-23T16:35:49.857" v="3646" actId="207"/>
        <pc:sldMkLst>
          <pc:docMk/>
          <pc:sldMk cId="4147779818" sldId="265"/>
        </pc:sldMkLst>
        <pc:spChg chg="del">
          <ac:chgData name="Sidonie Bellot" userId="f041fed5-3b29-4fbe-b39f-1eb3a2a2735c" providerId="ADAL" clId="{B9C27054-782E-4CE7-AB41-5A708441F3A0}" dt="2023-09-23T10:45:03.096" v="126" actId="21"/>
          <ac:spMkLst>
            <pc:docMk/>
            <pc:sldMk cId="4147779818" sldId="265"/>
            <ac:spMk id="24" creationId="{E626917C-EBD8-EEE8-69F5-F7FC262A4D56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25" creationId="{6A7885E0-4339-8E12-A2C3-E3034B487BEF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26" creationId="{73A3645C-6300-8B8A-E666-565F3EFD3E79}"/>
          </ac:spMkLst>
        </pc:spChg>
        <pc:spChg chg="mod">
          <ac:chgData name="Sidonie Bellot" userId="f041fed5-3b29-4fbe-b39f-1eb3a2a2735c" providerId="ADAL" clId="{B9C27054-782E-4CE7-AB41-5A708441F3A0}" dt="2023-09-23T16:35:12.318" v="3643" actId="1076"/>
          <ac:spMkLst>
            <pc:docMk/>
            <pc:sldMk cId="4147779818" sldId="265"/>
            <ac:spMk id="35" creationId="{F840E649-8BD5-D12A-E8B2-B7901021DA02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36" creationId="{A3D28F56-FEC4-7248-0190-6A6C1C0CC8B1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44" creationId="{D951918C-A4B2-9BAF-2635-59EEB782CAF4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53" creationId="{C101F120-689B-6175-0B13-E693F6ECA5A7}"/>
          </ac:spMkLst>
        </pc:spChg>
        <pc:spChg chg="mod">
          <ac:chgData name="Sidonie Bellot" userId="f041fed5-3b29-4fbe-b39f-1eb3a2a2735c" providerId="ADAL" clId="{B9C27054-782E-4CE7-AB41-5A708441F3A0}" dt="2023-09-23T16:35:49.857" v="3646" actId="207"/>
          <ac:spMkLst>
            <pc:docMk/>
            <pc:sldMk cId="4147779818" sldId="265"/>
            <ac:spMk id="54" creationId="{D31179AD-45A3-D03D-CB4A-7DE6A7ACF3F8}"/>
          </ac:spMkLst>
        </pc:spChg>
        <pc:spChg chg="mod">
          <ac:chgData name="Sidonie Bellot" userId="f041fed5-3b29-4fbe-b39f-1eb3a2a2735c" providerId="ADAL" clId="{B9C27054-782E-4CE7-AB41-5A708441F3A0}" dt="2023-09-23T16:33:15.476" v="3624" actId="1076"/>
          <ac:spMkLst>
            <pc:docMk/>
            <pc:sldMk cId="4147779818" sldId="265"/>
            <ac:spMk id="61" creationId="{96678E65-2DF9-A558-387D-B6E3C841F1B2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67" creationId="{D6168EDF-4F15-29F5-4EB4-F9DA42009F7B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97" creationId="{A337A6B5-C9F8-6E40-BECB-03E8FA3C44F2}"/>
          </ac:spMkLst>
        </pc:spChg>
        <pc:picChg chg="mod ord">
          <ac:chgData name="Sidonie Bellot" userId="f041fed5-3b29-4fbe-b39f-1eb3a2a2735c" providerId="ADAL" clId="{B9C27054-782E-4CE7-AB41-5A708441F3A0}" dt="2023-09-23T16:33:20.902" v="3625" actId="167"/>
          <ac:picMkLst>
            <pc:docMk/>
            <pc:sldMk cId="4147779818" sldId="265"/>
            <ac:picMk id="56" creationId="{A219D7BD-FFA6-ADE7-44D0-E397613F55DC}"/>
          </ac:picMkLst>
        </pc:picChg>
        <pc:picChg chg="del">
          <ac:chgData name="Sidonie Bellot" userId="f041fed5-3b29-4fbe-b39f-1eb3a2a2735c" providerId="ADAL" clId="{B9C27054-782E-4CE7-AB41-5A708441F3A0}" dt="2023-09-23T10:45:03.096" v="126" actId="21"/>
          <ac:picMkLst>
            <pc:docMk/>
            <pc:sldMk cId="4147779818" sldId="265"/>
            <ac:picMk id="63" creationId="{473F83D3-EFFD-041D-4970-8077EEECF5E6}"/>
          </ac:picMkLst>
        </pc:picChg>
        <pc:picChg chg="del">
          <ac:chgData name="Sidonie Bellot" userId="f041fed5-3b29-4fbe-b39f-1eb3a2a2735c" providerId="ADAL" clId="{B9C27054-782E-4CE7-AB41-5A708441F3A0}" dt="2023-09-23T10:45:03.096" v="126" actId="21"/>
          <ac:picMkLst>
            <pc:docMk/>
            <pc:sldMk cId="4147779818" sldId="265"/>
            <ac:picMk id="65" creationId="{C873C891-8F5B-307F-6D83-6F3C67254908}"/>
          </ac:picMkLst>
        </pc:pic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0" creationId="{911EA1E7-6D29-EC5F-F71A-DF23E3AFC5F1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2" creationId="{D5DB890D-24A7-3BB5-EE84-DE80AFFCB494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8" creationId="{D5B7AADB-B2E2-66A3-E634-3D8CABB9892B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0" creationId="{C80E432F-21D6-6463-A6F3-F636C9197F74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1" creationId="{7D7BA056-C9F5-0899-0EA7-810ADE434E37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6" creationId="{DEA4D3DB-054A-5DC0-C41E-531820509CE9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7" creationId="{AA930DD3-4B07-0512-592D-513125B8B173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8" creationId="{6E84FDC3-B448-A06B-8338-97B5FBA0FBF0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9" creationId="{3A215A84-F66A-1CE8-B8E9-E590CEEFC348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0" creationId="{E8B2B151-3300-A0F9-B23E-B66152CFC122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1" creationId="{364904FD-2D6C-BE30-888F-93F6621BA673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2" creationId="{185AC3AB-D154-D4A6-627A-8FCED2648470}"/>
          </ac:cxnSpMkLst>
        </pc:cxnChg>
      </pc:sldChg>
      <pc:sldChg chg="modSp mod">
        <pc:chgData name="Sidonie Bellot" userId="f041fed5-3b29-4fbe-b39f-1eb3a2a2735c" providerId="ADAL" clId="{B9C27054-782E-4CE7-AB41-5A708441F3A0}" dt="2023-09-23T11:51:03.868" v="621" actId="20577"/>
        <pc:sldMkLst>
          <pc:docMk/>
          <pc:sldMk cId="157383942" sldId="266"/>
        </pc:sldMkLst>
        <pc:spChg chg="mod">
          <ac:chgData name="Sidonie Bellot" userId="f041fed5-3b29-4fbe-b39f-1eb3a2a2735c" providerId="ADAL" clId="{B9C27054-782E-4CE7-AB41-5A708441F3A0}" dt="2023-09-23T11:51:03.868" v="621" actId="20577"/>
          <ac:spMkLst>
            <pc:docMk/>
            <pc:sldMk cId="157383942" sldId="266"/>
            <ac:spMk id="11" creationId="{0140B44F-9B22-03EE-A494-44B4FD0E4597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6:32:39.242" v="3622" actId="207"/>
        <pc:sldMkLst>
          <pc:docMk/>
          <pc:sldMk cId="1577821601" sldId="267"/>
        </pc:sldMkLst>
        <pc:spChg chg="mod">
          <ac:chgData name="Sidonie Bellot" userId="f041fed5-3b29-4fbe-b39f-1eb3a2a2735c" providerId="ADAL" clId="{B9C27054-782E-4CE7-AB41-5A708441F3A0}" dt="2023-09-23T16:28:16.968" v="3572" actId="1076"/>
          <ac:spMkLst>
            <pc:docMk/>
            <pc:sldMk cId="1577821601" sldId="267"/>
            <ac:spMk id="2" creationId="{F5D76CA9-ABAC-BCE5-4B13-7509AE4F8BF5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" creationId="{97772698-0265-7240-A353-861E3555A445}"/>
          </ac:spMkLst>
        </pc:spChg>
        <pc:spChg chg="add mod">
          <ac:chgData name="Sidonie Bellot" userId="f041fed5-3b29-4fbe-b39f-1eb3a2a2735c" providerId="ADAL" clId="{B9C27054-782E-4CE7-AB41-5A708441F3A0}" dt="2023-09-23T16:24:56.324" v="3537" actId="1076"/>
          <ac:spMkLst>
            <pc:docMk/>
            <pc:sldMk cId="1577821601" sldId="267"/>
            <ac:spMk id="4" creationId="{60EF9E43-E4C5-5790-EA4C-A586696DAEF9}"/>
          </ac:spMkLst>
        </pc:spChg>
        <pc:spChg chg="mod">
          <ac:chgData name="Sidonie Bellot" userId="f041fed5-3b29-4fbe-b39f-1eb3a2a2735c" providerId="ADAL" clId="{B9C27054-782E-4CE7-AB41-5A708441F3A0}" dt="2023-09-23T16:25:39.061" v="3543" actId="1076"/>
          <ac:spMkLst>
            <pc:docMk/>
            <pc:sldMk cId="1577821601" sldId="267"/>
            <ac:spMk id="5" creationId="{A749C5CB-CE84-A305-D3C0-1B0C1D72770A}"/>
          </ac:spMkLst>
        </pc:spChg>
        <pc:spChg chg="mod">
          <ac:chgData name="Sidonie Bellot" userId="f041fed5-3b29-4fbe-b39f-1eb3a2a2735c" providerId="ADAL" clId="{B9C27054-782E-4CE7-AB41-5A708441F3A0}" dt="2023-09-23T16:25:17.752" v="3538" actId="14100"/>
          <ac:spMkLst>
            <pc:docMk/>
            <pc:sldMk cId="1577821601" sldId="267"/>
            <ac:spMk id="6" creationId="{B23E8A0F-9548-446A-F9F7-33E3FFC9009A}"/>
          </ac:spMkLst>
        </pc:spChg>
        <pc:spChg chg="mod">
          <ac:chgData name="Sidonie Bellot" userId="f041fed5-3b29-4fbe-b39f-1eb3a2a2735c" providerId="ADAL" clId="{B9C27054-782E-4CE7-AB41-5A708441F3A0}" dt="2023-09-23T16:25:28.359" v="3540" actId="1076"/>
          <ac:spMkLst>
            <pc:docMk/>
            <pc:sldMk cId="1577821601" sldId="267"/>
            <ac:spMk id="7" creationId="{B0D29777-842A-06C5-FF20-DD93E0118FD2}"/>
          </ac:spMkLst>
        </pc:spChg>
        <pc:spChg chg="mod">
          <ac:chgData name="Sidonie Bellot" userId="f041fed5-3b29-4fbe-b39f-1eb3a2a2735c" providerId="ADAL" clId="{B9C27054-782E-4CE7-AB41-5A708441F3A0}" dt="2023-09-23T16:25:26.331" v="3539" actId="1076"/>
          <ac:spMkLst>
            <pc:docMk/>
            <pc:sldMk cId="1577821601" sldId="267"/>
            <ac:spMk id="8" creationId="{3FCD954A-441B-9DC7-FE16-E9B2C0218A85}"/>
          </ac:spMkLst>
        </pc:spChg>
        <pc:spChg chg="mod">
          <ac:chgData name="Sidonie Bellot" userId="f041fed5-3b29-4fbe-b39f-1eb3a2a2735c" providerId="ADAL" clId="{B9C27054-782E-4CE7-AB41-5A708441F3A0}" dt="2023-09-23T16:25:32.686" v="3542" actId="1076"/>
          <ac:spMkLst>
            <pc:docMk/>
            <pc:sldMk cId="1577821601" sldId="267"/>
            <ac:spMk id="9" creationId="{7E984820-1B63-8DB5-5FA9-1362032FCD16}"/>
          </ac:spMkLst>
        </pc:spChg>
        <pc:spChg chg="mod">
          <ac:chgData name="Sidonie Bellot" userId="f041fed5-3b29-4fbe-b39f-1eb3a2a2735c" providerId="ADAL" clId="{B9C27054-782E-4CE7-AB41-5A708441F3A0}" dt="2023-09-23T16:25:30.161" v="3541" actId="1076"/>
          <ac:spMkLst>
            <pc:docMk/>
            <pc:sldMk cId="1577821601" sldId="267"/>
            <ac:spMk id="10" creationId="{6F60FB9E-C010-B902-1673-0AFBBA8AF63A}"/>
          </ac:spMkLst>
        </pc:spChg>
        <pc:spChg chg="mod">
          <ac:chgData name="Sidonie Bellot" userId="f041fed5-3b29-4fbe-b39f-1eb3a2a2735c" providerId="ADAL" clId="{B9C27054-782E-4CE7-AB41-5A708441F3A0}" dt="2023-09-23T16:26:12.833" v="3561" actId="20577"/>
          <ac:spMkLst>
            <pc:docMk/>
            <pc:sldMk cId="1577821601" sldId="267"/>
            <ac:spMk id="11" creationId="{A02028CE-C8CE-774F-53F5-826B5AC14E4A}"/>
          </ac:spMkLst>
        </pc:spChg>
        <pc:spChg chg="mod">
          <ac:chgData name="Sidonie Bellot" userId="f041fed5-3b29-4fbe-b39f-1eb3a2a2735c" providerId="ADAL" clId="{B9C27054-782E-4CE7-AB41-5A708441F3A0}" dt="2023-09-23T16:29:34.288" v="3612" actId="255"/>
          <ac:spMkLst>
            <pc:docMk/>
            <pc:sldMk cId="1577821601" sldId="267"/>
            <ac:spMk id="12" creationId="{CA219480-A619-ED4D-53D6-8BD894DB5E66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13" creationId="{C55E244E-FB61-F5BA-20CD-58ECC0CFE388}"/>
          </ac:spMkLst>
        </pc:spChg>
        <pc:spChg chg="mod">
          <ac:chgData name="Sidonie Bellot" userId="f041fed5-3b29-4fbe-b39f-1eb3a2a2735c" providerId="ADAL" clId="{B9C27054-782E-4CE7-AB41-5A708441F3A0}" dt="2023-09-23T16:25:45.654" v="3544" actId="1076"/>
          <ac:spMkLst>
            <pc:docMk/>
            <pc:sldMk cId="1577821601" sldId="267"/>
            <ac:spMk id="14" creationId="{0CDDDBFB-7A35-6FEB-EE7E-A5213E143D09}"/>
          </ac:spMkLst>
        </pc:spChg>
        <pc:spChg chg="mod">
          <ac:chgData name="Sidonie Bellot" userId="f041fed5-3b29-4fbe-b39f-1eb3a2a2735c" providerId="ADAL" clId="{B9C27054-782E-4CE7-AB41-5A708441F3A0}" dt="2023-09-23T16:23:44.983" v="3508" actId="1035"/>
          <ac:spMkLst>
            <pc:docMk/>
            <pc:sldMk cId="1577821601" sldId="267"/>
            <ac:spMk id="15" creationId="{31C62528-4BC8-6F55-7163-9FDDF9E4E675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7" creationId="{448C0141-C0BF-32D5-DFD9-BD3F2744A48B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8" creationId="{E4E53D96-8969-0861-9D0B-280A666DE316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9" creationId="{6F8DE2A4-82FE-07B7-A77B-C59AC5BB5C7F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0" creationId="{9CE468B1-56B7-36AA-5537-4081F5EDC375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2" creationId="{3614A276-8DDA-8660-BA98-E298C59D4C06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3" creationId="{177526F2-DA62-B2E7-325A-942F5A149659}"/>
          </ac:spMkLst>
        </pc:spChg>
        <pc:spChg chg="del mod">
          <ac:chgData name="Sidonie Bellot" userId="f041fed5-3b29-4fbe-b39f-1eb3a2a2735c" providerId="ADAL" clId="{B9C27054-782E-4CE7-AB41-5A708441F3A0}" dt="2023-09-23T16:24:23.323" v="3531" actId="478"/>
          <ac:spMkLst>
            <pc:docMk/>
            <pc:sldMk cId="1577821601" sldId="267"/>
            <ac:spMk id="24" creationId="{1322BC6B-793B-4546-F32B-0D093A20D56F}"/>
          </ac:spMkLst>
        </pc:spChg>
        <pc:spChg chg="mod">
          <ac:chgData name="Sidonie Bellot" userId="f041fed5-3b29-4fbe-b39f-1eb3a2a2735c" providerId="ADAL" clId="{B9C27054-782E-4CE7-AB41-5A708441F3A0}" dt="2023-09-23T16:32:28.814" v="3620" actId="207"/>
          <ac:spMkLst>
            <pc:docMk/>
            <pc:sldMk cId="1577821601" sldId="267"/>
            <ac:spMk id="25" creationId="{B825DAC5-B39F-3932-9179-29725D6ECF5B}"/>
          </ac:spMkLst>
        </pc:spChg>
        <pc:spChg chg="mod">
          <ac:chgData name="Sidonie Bellot" userId="f041fed5-3b29-4fbe-b39f-1eb3a2a2735c" providerId="ADAL" clId="{B9C27054-782E-4CE7-AB41-5A708441F3A0}" dt="2023-09-23T16:32:34.667" v="3621" actId="207"/>
          <ac:spMkLst>
            <pc:docMk/>
            <pc:sldMk cId="1577821601" sldId="267"/>
            <ac:spMk id="26" creationId="{8B7883BE-8DAA-90C5-E823-21768EC720F8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7" creationId="{F9D41E3D-44BD-B83F-CB31-6E81369FCD05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8" creationId="{3DA4CD56-4848-86C9-2D3D-71B17B41B84B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9" creationId="{79F9D5A1-31D7-642A-5B6C-4C70A128D5CC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0" creationId="{F1AF0A17-115E-D8E1-C014-B93B9DDD2043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1" creationId="{57368BB6-17E7-1AE2-5D6F-E6A314B96C4E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2" creationId="{DECCCE9F-48B8-C833-F3A6-7305574314A4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3" creationId="{375EE0B1-C762-4911-5095-33406CEFDD4D}"/>
          </ac:spMkLst>
        </pc:spChg>
        <pc:spChg chg="mod">
          <ac:chgData name="Sidonie Bellot" userId="f041fed5-3b29-4fbe-b39f-1eb3a2a2735c" providerId="ADAL" clId="{B9C27054-782E-4CE7-AB41-5A708441F3A0}" dt="2023-09-23T16:26:52.733" v="3563" actId="1076"/>
          <ac:spMkLst>
            <pc:docMk/>
            <pc:sldMk cId="1577821601" sldId="267"/>
            <ac:spMk id="34" creationId="{F850E380-773F-B1E7-3169-E6D336CD2450}"/>
          </ac:spMkLst>
        </pc:spChg>
        <pc:spChg chg="mod">
          <ac:chgData name="Sidonie Bellot" userId="f041fed5-3b29-4fbe-b39f-1eb3a2a2735c" providerId="ADAL" clId="{B9C27054-782E-4CE7-AB41-5A708441F3A0}" dt="2023-09-23T16:26:59.077" v="3565" actId="1076"/>
          <ac:spMkLst>
            <pc:docMk/>
            <pc:sldMk cId="1577821601" sldId="267"/>
            <ac:spMk id="35" creationId="{B5D511D9-21DD-1937-C127-DEB97937F46E}"/>
          </ac:spMkLst>
        </pc:spChg>
        <pc:spChg chg="mod">
          <ac:chgData name="Sidonie Bellot" userId="f041fed5-3b29-4fbe-b39f-1eb3a2a2735c" providerId="ADAL" clId="{B9C27054-782E-4CE7-AB41-5A708441F3A0}" dt="2023-09-23T16:27:36.090" v="3568" actId="1076"/>
          <ac:spMkLst>
            <pc:docMk/>
            <pc:sldMk cId="1577821601" sldId="267"/>
            <ac:spMk id="36" creationId="{178FC02D-D568-5350-2BC6-AD655C55DDC1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7" creationId="{43A6C228-8FFA-4F45-76D2-C4519D3F9715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8" creationId="{C2951781-65B4-B918-EACD-491F40957077}"/>
          </ac:spMkLst>
        </pc:spChg>
        <pc:spChg chg="mod">
          <ac:chgData name="Sidonie Bellot" userId="f041fed5-3b29-4fbe-b39f-1eb3a2a2735c" providerId="ADAL" clId="{B9C27054-782E-4CE7-AB41-5A708441F3A0}" dt="2023-09-23T16:27:39.549" v="3569" actId="14100"/>
          <ac:spMkLst>
            <pc:docMk/>
            <pc:sldMk cId="1577821601" sldId="267"/>
            <ac:spMk id="39" creationId="{B81FB953-3B65-EB9E-86D3-6904B9CDB9A8}"/>
          </ac:spMkLst>
        </pc:spChg>
        <pc:spChg chg="mod">
          <ac:chgData name="Sidonie Bellot" userId="f041fed5-3b29-4fbe-b39f-1eb3a2a2735c" providerId="ADAL" clId="{B9C27054-782E-4CE7-AB41-5A708441F3A0}" dt="2023-09-23T16:32:39.242" v="3622" actId="207"/>
          <ac:spMkLst>
            <pc:docMk/>
            <pc:sldMk cId="1577821601" sldId="267"/>
            <ac:spMk id="40" creationId="{A6A353BB-D65B-66EC-6798-B9AF4DA62F00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41" creationId="{5C9F79D6-1203-070C-A1AA-55DFC0FB010D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42" creationId="{FB1F7F88-5C91-D3FB-16DC-AEECB035E421}"/>
          </ac:spMkLst>
        </pc:spChg>
        <pc:picChg chg="add mod">
          <ac:chgData name="Sidonie Bellot" userId="f041fed5-3b29-4fbe-b39f-1eb3a2a2735c" providerId="ADAL" clId="{B9C27054-782E-4CE7-AB41-5A708441F3A0}" dt="2023-09-23T16:32:06.472" v="3619" actId="207"/>
          <ac:picMkLst>
            <pc:docMk/>
            <pc:sldMk cId="1577821601" sldId="267"/>
            <ac:picMk id="21" creationId="{E13094E9-3C6C-1D35-8A46-93ED1841B371}"/>
          </ac:picMkLst>
        </pc:picChg>
        <pc:picChg chg="mod">
          <ac:chgData name="Sidonie Bellot" userId="f041fed5-3b29-4fbe-b39f-1eb3a2a2735c" providerId="ADAL" clId="{B9C27054-782E-4CE7-AB41-5A708441F3A0}" dt="2023-09-23T16:28:03.091" v="3571" actId="207"/>
          <ac:picMkLst>
            <pc:docMk/>
            <pc:sldMk cId="1577821601" sldId="267"/>
            <ac:picMk id="44" creationId="{9445C139-A578-C57D-67AA-7F312E1FB8CC}"/>
          </ac:picMkLst>
        </pc:picChg>
      </pc:sldChg>
      <pc:sldChg chg="modSp mod ord">
        <pc:chgData name="Sidonie Bellot" userId="f041fed5-3b29-4fbe-b39f-1eb3a2a2735c" providerId="ADAL" clId="{B9C27054-782E-4CE7-AB41-5A708441F3A0}" dt="2023-09-23T17:19:53.284" v="4432"/>
        <pc:sldMkLst>
          <pc:docMk/>
          <pc:sldMk cId="3102638547" sldId="271"/>
        </pc:sldMkLst>
        <pc:spChg chg="mod">
          <ac:chgData name="Sidonie Bellot" userId="f041fed5-3b29-4fbe-b39f-1eb3a2a2735c" providerId="ADAL" clId="{B9C27054-782E-4CE7-AB41-5A708441F3A0}" dt="2023-09-23T11:04:11.990" v="230" actId="13926"/>
          <ac:spMkLst>
            <pc:docMk/>
            <pc:sldMk cId="3102638547" sldId="271"/>
            <ac:spMk id="20" creationId="{06ADEF8A-FA95-55D8-1FFC-2A16D1D70767}"/>
          </ac:spMkLst>
        </pc:spChg>
        <pc:spChg chg="mod">
          <ac:chgData name="Sidonie Bellot" userId="f041fed5-3b29-4fbe-b39f-1eb3a2a2735c" providerId="ADAL" clId="{B9C27054-782E-4CE7-AB41-5A708441F3A0}" dt="2023-09-23T11:04:11.990" v="230" actId="13926"/>
          <ac:spMkLst>
            <pc:docMk/>
            <pc:sldMk cId="3102638547" sldId="271"/>
            <ac:spMk id="44" creationId="{F5DDD54B-3250-C998-E25F-B71102FB04D1}"/>
          </ac:spMkLst>
        </pc:spChg>
      </pc:sldChg>
      <pc:sldChg chg="addSp delSp modSp del mod ord">
        <pc:chgData name="Sidonie Bellot" userId="f041fed5-3b29-4fbe-b39f-1eb3a2a2735c" providerId="ADAL" clId="{B9C27054-782E-4CE7-AB41-5A708441F3A0}" dt="2023-09-23T17:04:06.922" v="4210" actId="47"/>
        <pc:sldMkLst>
          <pc:docMk/>
          <pc:sldMk cId="3685043205" sldId="273"/>
        </pc:sldMkLst>
        <pc:spChg chg="add mod">
          <ac:chgData name="Sidonie Bellot" userId="f041fed5-3b29-4fbe-b39f-1eb3a2a2735c" providerId="ADAL" clId="{B9C27054-782E-4CE7-AB41-5A708441F3A0}" dt="2023-09-23T10:49:10.546" v="143"/>
          <ac:spMkLst>
            <pc:docMk/>
            <pc:sldMk cId="3685043205" sldId="273"/>
            <ac:spMk id="5" creationId="{F304442F-C127-DA12-A441-D6DBD41982CB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6" creationId="{BF6D79A9-8377-6C5F-71F9-EF7DF25BCFCB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7" creationId="{46E64D1C-8FC4-7793-1ECB-40E4AC2673AE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8" creationId="{A3045578-48F7-CA87-BA1D-6DDBB521488C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9" creationId="{2C34D7B6-D566-A398-1C90-2665FAA84933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0" creationId="{66FA241E-BD67-AE85-5E40-91D7E2E5DDA8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1" creationId="{5A3A034A-EB69-7A6C-18B3-20DADC2A554D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2" creationId="{B0CEF551-B6A1-172F-A207-EB76D7395B08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3" creationId="{52B2C33A-2C3F-448F-DC95-0BA22B4ED37A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6" creationId="{298AE57E-2602-6D9F-602B-DADA396A5947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7" creationId="{A364D64B-8481-5B24-4110-2967F30FE7CA}"/>
          </ac:spMkLst>
        </pc:spChg>
        <pc:spChg chg="add del mod">
          <ac:chgData name="Sidonie Bellot" userId="f041fed5-3b29-4fbe-b39f-1eb3a2a2735c" providerId="ADAL" clId="{B9C27054-782E-4CE7-AB41-5A708441F3A0}" dt="2023-09-23T13:33:04.137" v="1631" actId="478"/>
          <ac:spMkLst>
            <pc:docMk/>
            <pc:sldMk cId="3685043205" sldId="273"/>
            <ac:spMk id="18" creationId="{9E858F1F-2A7B-0C6A-B40C-BE9A9B3F8C6F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9" creationId="{375E4AE6-1EB2-8BF6-A13A-21F9A8184880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20" creationId="{C784FCC4-ED12-9853-E671-33385E58248C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21" creationId="{792AB2E5-8549-9089-2EF5-2C571C98889E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3" creationId="{14D1C571-5BA6-6297-0449-817F1ACD5401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4" creationId="{1376372E-C58F-E263-BADB-E92192A5FC36}"/>
          </ac:spMkLst>
        </pc:spChg>
        <pc:spChg chg="del mod">
          <ac:chgData name="Sidonie Bellot" userId="f041fed5-3b29-4fbe-b39f-1eb3a2a2735c" providerId="ADAL" clId="{B9C27054-782E-4CE7-AB41-5A708441F3A0}" dt="2023-09-23T15:14:50.386" v="1734" actId="478"/>
          <ac:spMkLst>
            <pc:docMk/>
            <pc:sldMk cId="3685043205" sldId="273"/>
            <ac:spMk id="25" creationId="{94D9A748-0D19-E816-58E7-49611A331E16}"/>
          </ac:spMkLst>
        </pc:spChg>
        <pc:spChg chg="add del mod">
          <ac:chgData name="Sidonie Bellot" userId="f041fed5-3b29-4fbe-b39f-1eb3a2a2735c" providerId="ADAL" clId="{B9C27054-782E-4CE7-AB41-5A708441F3A0}" dt="2023-09-23T13:34:18.218" v="1656" actId="478"/>
          <ac:spMkLst>
            <pc:docMk/>
            <pc:sldMk cId="3685043205" sldId="273"/>
            <ac:spMk id="26" creationId="{8B5274DE-7A88-C131-BA58-C5BE0C27D5BC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7" creationId="{3D10636E-9712-90AF-7F10-219A2D6EE553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8" creationId="{C55277D4-0AFD-8E19-B7A6-FFF6052BD0B9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30" creationId="{AEB7157B-99B8-8F46-E6C2-956D3EF88A47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6" creationId="{C82D8448-B4D5-37B2-1E84-DCF638DB908C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7" creationId="{384BDE91-999D-A57A-1CB5-9E402E2B1597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8" creationId="{8E7EBE84-47C9-5B01-40A8-F95FC61D0AB4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9" creationId="{9CBB094A-C833-888A-122B-6FB0BF724DD9}"/>
          </ac:spMkLst>
        </pc:spChg>
        <pc:spChg chg="add mod">
          <ac:chgData name="Sidonie Bellot" userId="f041fed5-3b29-4fbe-b39f-1eb3a2a2735c" providerId="ADAL" clId="{B9C27054-782E-4CE7-AB41-5A708441F3A0}" dt="2023-09-23T16:14:32.882" v="3286" actId="1582"/>
          <ac:spMkLst>
            <pc:docMk/>
            <pc:sldMk cId="3685043205" sldId="273"/>
            <ac:spMk id="57" creationId="{D608F596-0057-EEAD-8FEC-DF4885B69388}"/>
          </ac:spMkLst>
        </pc:spChg>
        <pc:spChg chg="add mod">
          <ac:chgData name="Sidonie Bellot" userId="f041fed5-3b29-4fbe-b39f-1eb3a2a2735c" providerId="ADAL" clId="{B9C27054-782E-4CE7-AB41-5A708441F3A0}" dt="2023-09-23T16:14:46.438" v="3289" actId="1076"/>
          <ac:spMkLst>
            <pc:docMk/>
            <pc:sldMk cId="3685043205" sldId="273"/>
            <ac:spMk id="58" creationId="{207E126C-4010-1D42-C472-AD5856AADADB}"/>
          </ac:spMkLst>
        </pc:spChg>
        <pc:spChg chg="add mod">
          <ac:chgData name="Sidonie Bellot" userId="f041fed5-3b29-4fbe-b39f-1eb3a2a2735c" providerId="ADAL" clId="{B9C27054-782E-4CE7-AB41-5A708441F3A0}" dt="2023-09-23T16:14:58.726" v="3293" actId="1076"/>
          <ac:spMkLst>
            <pc:docMk/>
            <pc:sldMk cId="3685043205" sldId="273"/>
            <ac:spMk id="59" creationId="{81093F9D-6C17-CBEA-2C86-9E2516DD5C36}"/>
          </ac:spMkLst>
        </pc:spChg>
        <pc:spChg chg="add mod">
          <ac:chgData name="Sidonie Bellot" userId="f041fed5-3b29-4fbe-b39f-1eb3a2a2735c" providerId="ADAL" clId="{B9C27054-782E-4CE7-AB41-5A708441F3A0}" dt="2023-09-23T16:15:03.625" v="3295" actId="1076"/>
          <ac:spMkLst>
            <pc:docMk/>
            <pc:sldMk cId="3685043205" sldId="273"/>
            <ac:spMk id="60" creationId="{82FDAAC7-F213-B146-7D73-CEE10101AE8B}"/>
          </ac:spMkLst>
        </pc:spChg>
        <pc:grpChg chg="add del mod">
          <ac:chgData name="Sidonie Bellot" userId="f041fed5-3b29-4fbe-b39f-1eb3a2a2735c" providerId="ADAL" clId="{B9C27054-782E-4CE7-AB41-5A708441F3A0}" dt="2023-09-23T16:10:39.698" v="3241" actId="478"/>
          <ac:grpSpMkLst>
            <pc:docMk/>
            <pc:sldMk cId="3685043205" sldId="273"/>
            <ac:grpSpMk id="31" creationId="{2F47BDCF-EE07-F12E-D14F-94979DAC2520}"/>
          </ac:grpSpMkLst>
        </pc:grpChg>
        <pc:grpChg chg="add del mod">
          <ac:chgData name="Sidonie Bellot" userId="f041fed5-3b29-4fbe-b39f-1eb3a2a2735c" providerId="ADAL" clId="{B9C27054-782E-4CE7-AB41-5A708441F3A0}" dt="2023-09-23T16:10:39.698" v="3241" actId="478"/>
          <ac:grpSpMkLst>
            <pc:docMk/>
            <pc:sldMk cId="3685043205" sldId="273"/>
            <ac:grpSpMk id="32" creationId="{D18819B7-473A-C307-4957-C7919F1A521B}"/>
          </ac:grpSpMkLst>
        </pc:grpChg>
        <pc:grpChg chg="add mod">
          <ac:chgData name="Sidonie Bellot" userId="f041fed5-3b29-4fbe-b39f-1eb3a2a2735c" providerId="ADAL" clId="{B9C27054-782E-4CE7-AB41-5A708441F3A0}" dt="2023-09-23T16:14:01.833" v="3281" actId="1076"/>
          <ac:grpSpMkLst>
            <pc:docMk/>
            <pc:sldMk cId="3685043205" sldId="273"/>
            <ac:grpSpMk id="52" creationId="{B8BD37B0-F79A-C8C6-59D3-4597A8F5A5F6}"/>
          </ac:grpSpMkLst>
        </pc:grpChg>
        <pc:picChg chg="add del mod modCrop">
          <ac:chgData name="Sidonie Bellot" userId="f041fed5-3b29-4fbe-b39f-1eb3a2a2735c" providerId="ADAL" clId="{B9C27054-782E-4CE7-AB41-5A708441F3A0}" dt="2023-09-23T15:15:40.777" v="1739" actId="478"/>
          <ac:picMkLst>
            <pc:docMk/>
            <pc:sldMk cId="3685043205" sldId="273"/>
            <ac:picMk id="4" creationId="{D3CBEE1B-6A72-EB85-3E55-006EFB184E35}"/>
          </ac:picMkLst>
        </pc:picChg>
        <pc:picChg chg="add mod modCrop">
          <ac:chgData name="Sidonie Bellot" userId="f041fed5-3b29-4fbe-b39f-1eb3a2a2735c" providerId="ADAL" clId="{B9C27054-782E-4CE7-AB41-5A708441F3A0}" dt="2023-09-23T15:13:27.658" v="1723" actId="164"/>
          <ac:picMkLst>
            <pc:docMk/>
            <pc:sldMk cId="3685043205" sldId="273"/>
            <ac:picMk id="14" creationId="{5E955746-F337-F227-A84A-03B9268F713F}"/>
          </ac:picMkLst>
        </pc:picChg>
        <pc:picChg chg="add mod modCrop">
          <ac:chgData name="Sidonie Bellot" userId="f041fed5-3b29-4fbe-b39f-1eb3a2a2735c" providerId="ADAL" clId="{B9C27054-782E-4CE7-AB41-5A708441F3A0}" dt="2023-09-23T15:13:27.658" v="1723" actId="164"/>
          <ac:picMkLst>
            <pc:docMk/>
            <pc:sldMk cId="3685043205" sldId="273"/>
            <ac:picMk id="15" creationId="{CE619D20-23E0-A535-C075-80828B5CFC4E}"/>
          </ac:picMkLst>
        </pc:picChg>
        <pc:picChg chg="add mod topLvl">
          <ac:chgData name="Sidonie Bellot" userId="f041fed5-3b29-4fbe-b39f-1eb3a2a2735c" providerId="ADAL" clId="{B9C27054-782E-4CE7-AB41-5A708441F3A0}" dt="2023-09-23T16:08:12.030" v="3185" actId="165"/>
          <ac:picMkLst>
            <pc:docMk/>
            <pc:sldMk cId="3685043205" sldId="273"/>
            <ac:picMk id="22" creationId="{9BB5D751-B5A2-112C-B0A2-90E250050BC1}"/>
          </ac:picMkLst>
        </pc:picChg>
        <pc:picChg chg="add mod ord topLvl">
          <ac:chgData name="Sidonie Bellot" userId="f041fed5-3b29-4fbe-b39f-1eb3a2a2735c" providerId="ADAL" clId="{B9C27054-782E-4CE7-AB41-5A708441F3A0}" dt="2023-09-23T16:08:12.030" v="3185" actId="165"/>
          <ac:picMkLst>
            <pc:docMk/>
            <pc:sldMk cId="3685043205" sldId="273"/>
            <ac:picMk id="29" creationId="{81529280-E65B-B75C-FA87-BC503256A786}"/>
          </ac:picMkLst>
        </pc:picChg>
        <pc:picChg chg="add del mod modCrop">
          <ac:chgData name="Sidonie Bellot" userId="f041fed5-3b29-4fbe-b39f-1eb3a2a2735c" providerId="ADAL" clId="{B9C27054-782E-4CE7-AB41-5A708441F3A0}" dt="2023-09-23T15:14:17.306" v="1733" actId="478"/>
          <ac:picMkLst>
            <pc:docMk/>
            <pc:sldMk cId="3685043205" sldId="273"/>
            <ac:picMk id="33" creationId="{B9E21623-6DBA-9B18-093D-4BACBE96A949}"/>
          </ac:picMkLst>
        </pc:picChg>
        <pc:picChg chg="add mod modCrop">
          <ac:chgData name="Sidonie Bellot" userId="f041fed5-3b29-4fbe-b39f-1eb3a2a2735c" providerId="ADAL" clId="{B9C27054-782E-4CE7-AB41-5A708441F3A0}" dt="2023-09-23T16:10:47.146" v="3242" actId="732"/>
          <ac:picMkLst>
            <pc:docMk/>
            <pc:sldMk cId="3685043205" sldId="273"/>
            <ac:picMk id="35" creationId="{D58D73D9-F2A6-22B2-2C2E-0653187CD7D0}"/>
          </ac:picMkLst>
        </pc:pic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1" creationId="{09940A17-3DB2-60BE-EB37-0614CBA0DA1B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2" creationId="{7A4C41D2-36B6-E5B3-9C05-1EF7B5051951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3" creationId="{2B2F3FDE-31DD-25C7-E3D6-A39B32846753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4" creationId="{9D992BFD-9934-ED8F-48DF-4FC3805875B6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5" creationId="{4C99B861-C408-068F-4E63-ED0A8AF96D49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6" creationId="{99508C3F-1E5B-1086-2FD6-2603C7C73A65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7" creationId="{18B97A18-7157-14FD-91BB-BC1C8A90D6E7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8" creationId="{02D07E42-E740-8286-608C-B3B8E6E95144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9" creationId="{B618CADF-F61E-CF17-565B-D805B5E34722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50" creationId="{A4ED6B12-F856-2F3F-E5E4-2CB507F216F7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51" creationId="{F834F290-9BCD-1270-4850-D1589EDA3DE6}"/>
          </ac:cxnSpMkLst>
        </pc:cxnChg>
        <pc:cxnChg chg="add mod">
          <ac:chgData name="Sidonie Bellot" userId="f041fed5-3b29-4fbe-b39f-1eb3a2a2735c" providerId="ADAL" clId="{B9C27054-782E-4CE7-AB41-5A708441F3A0}" dt="2023-09-23T16:14:01.833" v="3281" actId="1076"/>
          <ac:cxnSpMkLst>
            <pc:docMk/>
            <pc:sldMk cId="3685043205" sldId="273"/>
            <ac:cxnSpMk id="54" creationId="{5601E695-B029-B154-00E1-E985BF6482A9}"/>
          </ac:cxnSpMkLst>
        </pc:cxnChg>
      </pc:sldChg>
      <pc:sldChg chg="addSp delSp modSp mod ord">
        <pc:chgData name="Sidonie Bellot" userId="f041fed5-3b29-4fbe-b39f-1eb3a2a2735c" providerId="ADAL" clId="{B9C27054-782E-4CE7-AB41-5A708441F3A0}" dt="2023-09-23T17:20:16.755" v="4434"/>
        <pc:sldMkLst>
          <pc:docMk/>
          <pc:sldMk cId="772867951" sldId="274"/>
        </pc:sldMkLst>
        <pc:spChg chg="del mod">
          <ac:chgData name="Sidonie Bellot" userId="f041fed5-3b29-4fbe-b39f-1eb3a2a2735c" providerId="ADAL" clId="{B9C27054-782E-4CE7-AB41-5A708441F3A0}" dt="2023-09-23T10:57:43.398" v="188" actId="478"/>
          <ac:spMkLst>
            <pc:docMk/>
            <pc:sldMk cId="772867951" sldId="274"/>
            <ac:spMk id="3" creationId="{F58EE0B4-4125-558F-3F10-1858462F4E72}"/>
          </ac:spMkLst>
        </pc:spChg>
        <pc:spChg chg="add mod">
          <ac:chgData name="Sidonie Bellot" userId="f041fed5-3b29-4fbe-b39f-1eb3a2a2735c" providerId="ADAL" clId="{B9C27054-782E-4CE7-AB41-5A708441F3A0}" dt="2023-09-23T11:00:18.001" v="197"/>
          <ac:spMkLst>
            <pc:docMk/>
            <pc:sldMk cId="772867951" sldId="274"/>
            <ac:spMk id="12" creationId="{4312F05D-9E64-FAC0-EA30-17892BBBB699}"/>
          </ac:spMkLst>
        </pc:spChg>
        <pc:picChg chg="add mod modCrop">
          <ac:chgData name="Sidonie Bellot" userId="f041fed5-3b29-4fbe-b39f-1eb3a2a2735c" providerId="ADAL" clId="{B9C27054-782E-4CE7-AB41-5A708441F3A0}" dt="2023-09-23T10:57:47.791" v="189" actId="1076"/>
          <ac:picMkLst>
            <pc:docMk/>
            <pc:sldMk cId="772867951" sldId="274"/>
            <ac:picMk id="5" creationId="{33207E05-67A4-FE7D-78EF-3C3EA48E0824}"/>
          </ac:picMkLst>
        </pc:picChg>
        <pc:picChg chg="add mod modCrop">
          <ac:chgData name="Sidonie Bellot" userId="f041fed5-3b29-4fbe-b39f-1eb3a2a2735c" providerId="ADAL" clId="{B9C27054-782E-4CE7-AB41-5A708441F3A0}" dt="2023-09-23T10:57:53.835" v="190" actId="1076"/>
          <ac:picMkLst>
            <pc:docMk/>
            <pc:sldMk cId="772867951" sldId="274"/>
            <ac:picMk id="7" creationId="{54512ED7-CE8D-C17F-AE8E-544276819CB8}"/>
          </ac:picMkLst>
        </pc:picChg>
        <pc:picChg chg="add mod modCrop">
          <ac:chgData name="Sidonie Bellot" userId="f041fed5-3b29-4fbe-b39f-1eb3a2a2735c" providerId="ADAL" clId="{B9C27054-782E-4CE7-AB41-5A708441F3A0}" dt="2023-09-23T10:57:55.789" v="191" actId="1076"/>
          <ac:picMkLst>
            <pc:docMk/>
            <pc:sldMk cId="772867951" sldId="274"/>
            <ac:picMk id="9" creationId="{89B3C44E-3DE6-A08A-949B-F01406E49409}"/>
          </ac:picMkLst>
        </pc:picChg>
        <pc:picChg chg="add mod modCrop">
          <ac:chgData name="Sidonie Bellot" userId="f041fed5-3b29-4fbe-b39f-1eb3a2a2735c" providerId="ADAL" clId="{B9C27054-782E-4CE7-AB41-5A708441F3A0}" dt="2023-09-23T11:00:11.088" v="196" actId="1076"/>
          <ac:picMkLst>
            <pc:docMk/>
            <pc:sldMk cId="772867951" sldId="274"/>
            <ac:picMk id="11" creationId="{FEC7426D-2FF2-0150-1F9B-8A7E6B40E5E3}"/>
          </ac:picMkLst>
        </pc:picChg>
      </pc:sldChg>
      <pc:sldChg chg="modSp mod">
        <pc:chgData name="Sidonie Bellot" userId="f041fed5-3b29-4fbe-b39f-1eb3a2a2735c" providerId="ADAL" clId="{B9C27054-782E-4CE7-AB41-5A708441F3A0}" dt="2023-09-23T11:55:16.641" v="825" actId="207"/>
        <pc:sldMkLst>
          <pc:docMk/>
          <pc:sldMk cId="930314360" sldId="279"/>
        </pc:sldMkLst>
        <pc:spChg chg="mod">
          <ac:chgData name="Sidonie Bellot" userId="f041fed5-3b29-4fbe-b39f-1eb3a2a2735c" providerId="ADAL" clId="{B9C27054-782E-4CE7-AB41-5A708441F3A0}" dt="2023-09-23T11:55:16.641" v="825" actId="207"/>
          <ac:spMkLst>
            <pc:docMk/>
            <pc:sldMk cId="930314360" sldId="279"/>
            <ac:spMk id="3" creationId="{81332016-DEDF-B881-0EF5-E02AD0294278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1:56:22.473" v="832" actId="207"/>
        <pc:sldMkLst>
          <pc:docMk/>
          <pc:sldMk cId="1958420190" sldId="280"/>
        </pc:sldMkLst>
        <pc:spChg chg="del">
          <ac:chgData name="Sidonie Bellot" userId="f041fed5-3b29-4fbe-b39f-1eb3a2a2735c" providerId="ADAL" clId="{B9C27054-782E-4CE7-AB41-5A708441F3A0}" dt="2023-09-23T11:56:11.411" v="829" actId="478"/>
          <ac:spMkLst>
            <pc:docMk/>
            <pc:sldMk cId="1958420190" sldId="280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1:56:22.473" v="832" actId="207"/>
          <ac:spMkLst>
            <pc:docMk/>
            <pc:sldMk cId="1958420190" sldId="280"/>
            <ac:spMk id="4" creationId="{647E1DBA-581B-86D2-3615-D594F32C4A59}"/>
          </ac:spMkLst>
        </pc:spChg>
      </pc:sldChg>
      <pc:sldChg chg="addSp delSp modSp mod ord">
        <pc:chgData name="Sidonie Bellot" userId="f041fed5-3b29-4fbe-b39f-1eb3a2a2735c" providerId="ADAL" clId="{B9C27054-782E-4CE7-AB41-5A708441F3A0}" dt="2023-09-23T11:57:49.669" v="838"/>
        <pc:sldMkLst>
          <pc:docMk/>
          <pc:sldMk cId="1143669074" sldId="281"/>
        </pc:sldMkLst>
        <pc:spChg chg="del">
          <ac:chgData name="Sidonie Bellot" userId="f041fed5-3b29-4fbe-b39f-1eb3a2a2735c" providerId="ADAL" clId="{B9C27054-782E-4CE7-AB41-5A708441F3A0}" dt="2023-09-23T11:56:31.044" v="833" actId="478"/>
          <ac:spMkLst>
            <pc:docMk/>
            <pc:sldMk cId="1143669074" sldId="281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1:56:40.022" v="836" actId="207"/>
          <ac:spMkLst>
            <pc:docMk/>
            <pc:sldMk cId="1143669074" sldId="281"/>
            <ac:spMk id="4" creationId="{936B9795-4374-D865-E221-CF93279AC16A}"/>
          </ac:spMkLst>
        </pc:spChg>
      </pc:sldChg>
      <pc:sldChg chg="ord">
        <pc:chgData name="Sidonie Bellot" userId="f041fed5-3b29-4fbe-b39f-1eb3a2a2735c" providerId="ADAL" clId="{B9C27054-782E-4CE7-AB41-5A708441F3A0}" dt="2023-09-23T18:01:19.010" v="4479"/>
        <pc:sldMkLst>
          <pc:docMk/>
          <pc:sldMk cId="2325258125" sldId="285"/>
        </pc:sldMkLst>
      </pc:sldChg>
      <pc:sldChg chg="addSp delSp modSp mod">
        <pc:chgData name="Sidonie Bellot" userId="f041fed5-3b29-4fbe-b39f-1eb3a2a2735c" providerId="ADAL" clId="{B9C27054-782E-4CE7-AB41-5A708441F3A0}" dt="2023-09-23T10:55:06.492" v="175" actId="1076"/>
        <pc:sldMkLst>
          <pc:docMk/>
          <pc:sldMk cId="3621802969" sldId="287"/>
        </pc:sldMkLst>
        <pc:spChg chg="add mod">
          <ac:chgData name="Sidonie Bellot" userId="f041fed5-3b29-4fbe-b39f-1eb3a2a2735c" providerId="ADAL" clId="{B9C27054-782E-4CE7-AB41-5A708441F3A0}" dt="2023-09-23T10:41:30.615" v="112"/>
          <ac:spMkLst>
            <pc:docMk/>
            <pc:sldMk cId="3621802969" sldId="287"/>
            <ac:spMk id="5" creationId="{509C19EC-CEA9-0009-0A93-A2A3C232E9BD}"/>
          </ac:spMkLst>
        </pc:spChg>
        <pc:spChg chg="mod">
          <ac:chgData name="Sidonie Bellot" userId="f041fed5-3b29-4fbe-b39f-1eb3a2a2735c" providerId="ADAL" clId="{B9C27054-782E-4CE7-AB41-5A708441F3A0}" dt="2023-09-23T10:54:34.645" v="170" actId="1076"/>
          <ac:spMkLst>
            <pc:docMk/>
            <pc:sldMk cId="3621802969" sldId="287"/>
            <ac:spMk id="10" creationId="{9ED2A4FE-6D44-6814-FFC8-2986EDEBD3C7}"/>
          </ac:spMkLst>
        </pc:spChg>
        <pc:picChg chg="del mod">
          <ac:chgData name="Sidonie Bellot" userId="f041fed5-3b29-4fbe-b39f-1eb3a2a2735c" providerId="ADAL" clId="{B9C27054-782E-4CE7-AB41-5A708441F3A0}" dt="2023-09-23T10:54:22.810" v="166" actId="478"/>
          <ac:picMkLst>
            <pc:docMk/>
            <pc:sldMk cId="3621802969" sldId="287"/>
            <ac:picMk id="3" creationId="{1522D4E9-C1FF-6804-84CF-BD6A977323A6}"/>
          </ac:picMkLst>
        </pc:picChg>
        <pc:picChg chg="del">
          <ac:chgData name="Sidonie Bellot" userId="f041fed5-3b29-4fbe-b39f-1eb3a2a2735c" providerId="ADAL" clId="{B9C27054-782E-4CE7-AB41-5A708441F3A0}" dt="2023-09-23T10:39:26.670" v="90" actId="478"/>
          <ac:picMkLst>
            <pc:docMk/>
            <pc:sldMk cId="3621802969" sldId="287"/>
            <ac:picMk id="4" creationId="{CCB003B4-BEF6-9D69-4538-5C736BFAF3E6}"/>
          </ac:picMkLst>
        </pc:picChg>
        <pc:picChg chg="del">
          <ac:chgData name="Sidonie Bellot" userId="f041fed5-3b29-4fbe-b39f-1eb3a2a2735c" providerId="ADAL" clId="{B9C27054-782E-4CE7-AB41-5A708441F3A0}" dt="2023-09-23T10:39:24.853" v="89" actId="478"/>
          <ac:picMkLst>
            <pc:docMk/>
            <pc:sldMk cId="3621802969" sldId="287"/>
            <ac:picMk id="9" creationId="{4AC87AE4-264D-7E6F-C60E-5EF012D71ED3}"/>
          </ac:picMkLst>
        </pc:picChg>
        <pc:picChg chg="add mod modCrop">
          <ac:chgData name="Sidonie Bellot" userId="f041fed5-3b29-4fbe-b39f-1eb3a2a2735c" providerId="ADAL" clId="{B9C27054-782E-4CE7-AB41-5A708441F3A0}" dt="2023-09-23T10:54:30.836" v="169" actId="14100"/>
          <ac:picMkLst>
            <pc:docMk/>
            <pc:sldMk cId="3621802969" sldId="287"/>
            <ac:picMk id="11" creationId="{C347D7ED-A641-9610-DD3E-49F460890CDB}"/>
          </ac:picMkLst>
        </pc:picChg>
        <pc:picChg chg="add mod modCrop">
          <ac:chgData name="Sidonie Bellot" userId="f041fed5-3b29-4fbe-b39f-1eb3a2a2735c" providerId="ADAL" clId="{B9C27054-782E-4CE7-AB41-5A708441F3A0}" dt="2023-09-23T10:55:06.492" v="175" actId="1076"/>
          <ac:picMkLst>
            <pc:docMk/>
            <pc:sldMk cId="3621802969" sldId="287"/>
            <ac:picMk id="12" creationId="{A53B3813-51E7-9DE0-57F7-BCA2F55366AE}"/>
          </ac:picMkLst>
        </pc:picChg>
      </pc:sldChg>
      <pc:sldChg chg="addSp modSp">
        <pc:chgData name="Sidonie Bellot" userId="f041fed5-3b29-4fbe-b39f-1eb3a2a2735c" providerId="ADAL" clId="{B9C27054-782E-4CE7-AB41-5A708441F3A0}" dt="2023-09-23T10:55:36.828" v="177"/>
        <pc:sldMkLst>
          <pc:docMk/>
          <pc:sldMk cId="15277053" sldId="290"/>
        </pc:sldMkLst>
        <pc:spChg chg="add mod">
          <ac:chgData name="Sidonie Bellot" userId="f041fed5-3b29-4fbe-b39f-1eb3a2a2735c" providerId="ADAL" clId="{B9C27054-782E-4CE7-AB41-5A708441F3A0}" dt="2023-09-23T10:55:36.828" v="177"/>
          <ac:spMkLst>
            <pc:docMk/>
            <pc:sldMk cId="15277053" sldId="290"/>
            <ac:spMk id="6" creationId="{F3F8FC56-CF0A-2A05-15C1-BC169706B1A2}"/>
          </ac:spMkLst>
        </pc:spChg>
        <pc:picChg chg="add mod">
          <ac:chgData name="Sidonie Bellot" userId="f041fed5-3b29-4fbe-b39f-1eb3a2a2735c" providerId="ADAL" clId="{B9C27054-782E-4CE7-AB41-5A708441F3A0}" dt="2023-09-23T10:55:16.825" v="176"/>
          <ac:picMkLst>
            <pc:docMk/>
            <pc:sldMk cId="15277053" sldId="290"/>
            <ac:picMk id="4" creationId="{64571F4F-02DE-1C26-16F8-B2ADC69B4BC1}"/>
          </ac:picMkLst>
        </pc:picChg>
      </pc:sldChg>
      <pc:sldChg chg="delSp modSp mod">
        <pc:chgData name="Sidonie Bellot" userId="f041fed5-3b29-4fbe-b39f-1eb3a2a2735c" providerId="ADAL" clId="{B9C27054-782E-4CE7-AB41-5A708441F3A0}" dt="2023-09-23T19:06:12.894" v="4873" actId="20577"/>
        <pc:sldMkLst>
          <pc:docMk/>
          <pc:sldMk cId="645109576" sldId="415"/>
        </pc:sldMkLst>
        <pc:spChg chg="mod">
          <ac:chgData name="Sidonie Bellot" userId="f041fed5-3b29-4fbe-b39f-1eb3a2a2735c" providerId="ADAL" clId="{B9C27054-782E-4CE7-AB41-5A708441F3A0}" dt="2023-09-23T19:06:12.894" v="4873" actId="20577"/>
          <ac:spMkLst>
            <pc:docMk/>
            <pc:sldMk cId="645109576" sldId="415"/>
            <ac:spMk id="2" creationId="{261B488A-22F7-3F17-BBD5-86E0EABC9375}"/>
          </ac:spMkLst>
        </pc:spChg>
        <pc:spChg chg="mod">
          <ac:chgData name="Sidonie Bellot" userId="f041fed5-3b29-4fbe-b39f-1eb3a2a2735c" providerId="ADAL" clId="{B9C27054-782E-4CE7-AB41-5A708441F3A0}" dt="2023-09-23T19:00:25.357" v="4559" actId="255"/>
          <ac:spMkLst>
            <pc:docMk/>
            <pc:sldMk cId="645109576" sldId="415"/>
            <ac:spMk id="3" creationId="{0FB176AA-D61F-C48B-572B-34CFC32FC238}"/>
          </ac:spMkLst>
        </pc:spChg>
        <pc:spChg chg="del">
          <ac:chgData name="Sidonie Bellot" userId="f041fed5-3b29-4fbe-b39f-1eb3a2a2735c" providerId="ADAL" clId="{B9C27054-782E-4CE7-AB41-5A708441F3A0}" dt="2023-09-23T18:06:16.990" v="4557" actId="478"/>
          <ac:spMkLst>
            <pc:docMk/>
            <pc:sldMk cId="645109576" sldId="415"/>
            <ac:spMk id="4" creationId="{9DA11CBA-5039-B175-5E78-6EA22EC73C1E}"/>
          </ac:spMkLst>
        </pc:spChg>
      </pc:sldChg>
      <pc:sldChg chg="addSp modSp new mod">
        <pc:chgData name="Sidonie Bellot" userId="f041fed5-3b29-4fbe-b39f-1eb3a2a2735c" providerId="ADAL" clId="{B9C27054-782E-4CE7-AB41-5A708441F3A0}" dt="2023-09-23T10:41:21.707" v="111" actId="20577"/>
        <pc:sldMkLst>
          <pc:docMk/>
          <pc:sldMk cId="1817037558" sldId="419"/>
        </pc:sldMkLst>
        <pc:spChg chg="add mod">
          <ac:chgData name="Sidonie Bellot" userId="f041fed5-3b29-4fbe-b39f-1eb3a2a2735c" providerId="ADAL" clId="{B9C27054-782E-4CE7-AB41-5A708441F3A0}" dt="2023-09-23T10:41:21.707" v="111" actId="20577"/>
          <ac:spMkLst>
            <pc:docMk/>
            <pc:sldMk cId="1817037558" sldId="419"/>
            <ac:spMk id="4" creationId="{DA7F7BC3-AC5A-60D3-DD61-1FBCBECD06EC}"/>
          </ac:spMkLst>
        </pc:spChg>
        <pc:picChg chg="add mod modCrop">
          <ac:chgData name="Sidonie Bellot" userId="f041fed5-3b29-4fbe-b39f-1eb3a2a2735c" providerId="ADAL" clId="{B9C27054-782E-4CE7-AB41-5A708441F3A0}" dt="2023-09-23T10:38:30.686" v="88" actId="1076"/>
          <ac:picMkLst>
            <pc:docMk/>
            <pc:sldMk cId="1817037558" sldId="419"/>
            <ac:picMk id="3" creationId="{096C7822-6ED9-BE63-6992-5F6064DEA4C2}"/>
          </ac:picMkLst>
        </pc:picChg>
      </pc:sldChg>
      <pc:sldChg chg="addSp delSp modSp new del mod ord">
        <pc:chgData name="Sidonie Bellot" userId="f041fed5-3b29-4fbe-b39f-1eb3a2a2735c" providerId="ADAL" clId="{B9C27054-782E-4CE7-AB41-5A708441F3A0}" dt="2023-09-23T16:43:28.369" v="3898" actId="47"/>
        <pc:sldMkLst>
          <pc:docMk/>
          <pc:sldMk cId="2012089422" sldId="420"/>
        </pc:sldMkLst>
        <pc:spChg chg="add mod">
          <ac:chgData name="Sidonie Bellot" userId="f041fed5-3b29-4fbe-b39f-1eb3a2a2735c" providerId="ADAL" clId="{B9C27054-782E-4CE7-AB41-5A708441F3A0}" dt="2023-09-23T10:41:37.097" v="113"/>
          <ac:spMkLst>
            <pc:docMk/>
            <pc:sldMk cId="2012089422" sldId="420"/>
            <ac:spMk id="4" creationId="{F7E6B602-83B8-02B2-169D-2A7AEAD3ED6C}"/>
          </ac:spMkLst>
        </pc:spChg>
        <pc:picChg chg="add del mod modCrop">
          <ac:chgData name="Sidonie Bellot" userId="f041fed5-3b29-4fbe-b39f-1eb3a2a2735c" providerId="ADAL" clId="{B9C27054-782E-4CE7-AB41-5A708441F3A0}" dt="2023-09-23T16:43:25.707" v="3897" actId="478"/>
          <ac:picMkLst>
            <pc:docMk/>
            <pc:sldMk cId="2012089422" sldId="420"/>
            <ac:picMk id="3" creationId="{2D955238-9467-C8F8-5270-E2B97B978603}"/>
          </ac:picMkLst>
        </pc:picChg>
      </pc:sldChg>
      <pc:sldChg chg="addSp modSp new mod ord">
        <pc:chgData name="Sidonie Bellot" userId="f041fed5-3b29-4fbe-b39f-1eb3a2a2735c" providerId="ADAL" clId="{B9C27054-782E-4CE7-AB41-5A708441F3A0}" dt="2023-09-23T12:06:12.104" v="1224" actId="1076"/>
        <pc:sldMkLst>
          <pc:docMk/>
          <pc:sldMk cId="1365793638" sldId="421"/>
        </pc:sldMkLst>
        <pc:spChg chg="add mod">
          <ac:chgData name="Sidonie Bellot" userId="f041fed5-3b29-4fbe-b39f-1eb3a2a2735c" providerId="ADAL" clId="{B9C27054-782E-4CE7-AB41-5A708441F3A0}" dt="2023-09-23T10:44:02.225" v="120"/>
          <ac:spMkLst>
            <pc:docMk/>
            <pc:sldMk cId="1365793638" sldId="421"/>
            <ac:spMk id="4" creationId="{8B48DE88-5A4D-12AA-0073-3EE6ACF5FF13}"/>
          </ac:spMkLst>
        </pc:spChg>
        <pc:spChg chg="add mod">
          <ac:chgData name="Sidonie Bellot" userId="f041fed5-3b29-4fbe-b39f-1eb3a2a2735c" providerId="ADAL" clId="{B9C27054-782E-4CE7-AB41-5A708441F3A0}" dt="2023-09-23T11:52:24.561" v="735" actId="20577"/>
          <ac:spMkLst>
            <pc:docMk/>
            <pc:sldMk cId="1365793638" sldId="421"/>
            <ac:spMk id="5" creationId="{BCEF5D76-F210-A1A6-E701-EEF1AECBE83C}"/>
          </ac:spMkLst>
        </pc:spChg>
        <pc:spChg chg="add mod">
          <ac:chgData name="Sidonie Bellot" userId="f041fed5-3b29-4fbe-b39f-1eb3a2a2735c" providerId="ADAL" clId="{B9C27054-782E-4CE7-AB41-5A708441F3A0}" dt="2023-09-23T12:06:06.340" v="1223" actId="20577"/>
          <ac:spMkLst>
            <pc:docMk/>
            <pc:sldMk cId="1365793638" sldId="421"/>
            <ac:spMk id="7" creationId="{906B6DEA-FBF2-2974-6444-4D4CF6EDEE74}"/>
          </ac:spMkLst>
        </pc:spChg>
        <pc:picChg chg="add mod modCrop">
          <ac:chgData name="Sidonie Bellot" userId="f041fed5-3b29-4fbe-b39f-1eb3a2a2735c" providerId="ADAL" clId="{B9C27054-782E-4CE7-AB41-5A708441F3A0}" dt="2023-09-23T11:52:30.387" v="738" actId="1076"/>
          <ac:picMkLst>
            <pc:docMk/>
            <pc:sldMk cId="1365793638" sldId="421"/>
            <ac:picMk id="3" creationId="{59D0081A-A5A5-6D3F-86B7-A437744F7D99}"/>
          </ac:picMkLst>
        </pc:picChg>
        <pc:picChg chg="add mod">
          <ac:chgData name="Sidonie Bellot" userId="f041fed5-3b29-4fbe-b39f-1eb3a2a2735c" providerId="ADAL" clId="{B9C27054-782E-4CE7-AB41-5A708441F3A0}" dt="2023-09-23T12:06:12.104" v="1224" actId="1076"/>
          <ac:picMkLst>
            <pc:docMk/>
            <pc:sldMk cId="1365793638" sldId="421"/>
            <ac:picMk id="6" creationId="{6EA47C32-BAC4-7E0D-E294-EB8EC3180435}"/>
          </ac:picMkLst>
        </pc:picChg>
      </pc:sldChg>
      <pc:sldChg chg="addSp delSp modSp new del mod ord">
        <pc:chgData name="Sidonie Bellot" userId="f041fed5-3b29-4fbe-b39f-1eb3a2a2735c" providerId="ADAL" clId="{B9C27054-782E-4CE7-AB41-5A708441F3A0}" dt="2023-09-23T16:41:42.440" v="3872" actId="47"/>
        <pc:sldMkLst>
          <pc:docMk/>
          <pc:sldMk cId="57358497" sldId="422"/>
        </pc:sldMkLst>
        <pc:spChg chg="add del mod">
          <ac:chgData name="Sidonie Bellot" userId="f041fed5-3b29-4fbe-b39f-1eb3a2a2735c" providerId="ADAL" clId="{B9C27054-782E-4CE7-AB41-5A708441F3A0}" dt="2023-09-23T16:41:37.760" v="3870" actId="21"/>
          <ac:spMkLst>
            <pc:docMk/>
            <pc:sldMk cId="57358497" sldId="422"/>
            <ac:spMk id="4" creationId="{950335E5-4377-0F39-B35B-CFFCA2F652D4}"/>
          </ac:spMkLst>
        </pc:spChg>
        <pc:spChg chg="add del mod">
          <ac:chgData name="Sidonie Bellot" userId="f041fed5-3b29-4fbe-b39f-1eb3a2a2735c" providerId="ADAL" clId="{B9C27054-782E-4CE7-AB41-5A708441F3A0}" dt="2023-09-23T16:41:37.760" v="3870" actId="21"/>
          <ac:spMkLst>
            <pc:docMk/>
            <pc:sldMk cId="57358497" sldId="422"/>
            <ac:spMk id="7" creationId="{567859BA-9924-1ADB-4D13-85C4C0BDAD0C}"/>
          </ac:spMkLst>
        </pc:spChg>
        <pc:spChg chg="add mod">
          <ac:chgData name="Sidonie Bellot" userId="f041fed5-3b29-4fbe-b39f-1eb3a2a2735c" providerId="ADAL" clId="{B9C27054-782E-4CE7-AB41-5A708441F3A0}" dt="2023-09-23T16:40:49.305" v="3854" actId="1076"/>
          <ac:spMkLst>
            <pc:docMk/>
            <pc:sldMk cId="57358497" sldId="422"/>
            <ac:spMk id="9" creationId="{C6E26300-B32A-DF8D-1509-D0F3E8DAF39E}"/>
          </ac:spMkLst>
        </pc:spChg>
        <pc:picChg chg="add del mod modCrop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3" creationId="{37FCD49F-47C3-D669-EEF9-9C6213F73B7F}"/>
          </ac:picMkLst>
        </pc:picChg>
        <pc:picChg chg="add del mod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5" creationId="{E49D6084-0342-8F74-4B5C-384AD330F4E3}"/>
          </ac:picMkLst>
        </pc:picChg>
        <pc:picChg chg="add del mod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6" creationId="{978C520F-404C-7DBD-9FEF-AD7EB09AF5FF}"/>
          </ac:picMkLst>
        </pc:picChg>
        <pc:picChg chg="add del mod modCrop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8" creationId="{30509D0D-74F3-AE74-C387-3FB77053A4D0}"/>
          </ac:picMkLst>
        </pc:picChg>
      </pc:sldChg>
      <pc:sldChg chg="addSp delSp modSp new del mod">
        <pc:chgData name="Sidonie Bellot" userId="f041fed5-3b29-4fbe-b39f-1eb3a2a2735c" providerId="ADAL" clId="{B9C27054-782E-4CE7-AB41-5A708441F3A0}" dt="2023-09-23T17:04:09.228" v="4211" actId="47"/>
        <pc:sldMkLst>
          <pc:docMk/>
          <pc:sldMk cId="2528685053" sldId="423"/>
        </pc:sldMkLst>
        <pc:spChg chg="add mod">
          <ac:chgData name="Sidonie Bellot" userId="f041fed5-3b29-4fbe-b39f-1eb3a2a2735c" providerId="ADAL" clId="{B9C27054-782E-4CE7-AB41-5A708441F3A0}" dt="2023-09-23T10:47:17.245" v="137"/>
          <ac:spMkLst>
            <pc:docMk/>
            <pc:sldMk cId="2528685053" sldId="423"/>
            <ac:spMk id="4" creationId="{6F77F821-FC95-ED34-53EC-757D613D4B0B}"/>
          </ac:spMkLst>
        </pc:spChg>
        <pc:spChg chg="add del mod">
          <ac:chgData name="Sidonie Bellot" userId="f041fed5-3b29-4fbe-b39f-1eb3a2a2735c" providerId="ADAL" clId="{B9C27054-782E-4CE7-AB41-5A708441F3A0}" dt="2023-09-23T16:59:47.336" v="4129" actId="21"/>
          <ac:spMkLst>
            <pc:docMk/>
            <pc:sldMk cId="2528685053" sldId="423"/>
            <ac:spMk id="5" creationId="{7129D384-4631-0459-2433-8CBA480B6F72}"/>
          </ac:spMkLst>
        </pc:spChg>
        <pc:picChg chg="add del mod modCrop">
          <ac:chgData name="Sidonie Bellot" userId="f041fed5-3b29-4fbe-b39f-1eb3a2a2735c" providerId="ADAL" clId="{B9C27054-782E-4CE7-AB41-5A708441F3A0}" dt="2023-09-23T16:41:48.666" v="3873" actId="21"/>
          <ac:picMkLst>
            <pc:docMk/>
            <pc:sldMk cId="2528685053" sldId="423"/>
            <ac:picMk id="3" creationId="{8AA8923A-2019-C59F-385C-397A8B0A896A}"/>
          </ac:picMkLst>
        </pc:picChg>
        <pc:picChg chg="add del mod">
          <ac:chgData name="Sidonie Bellot" userId="f041fed5-3b29-4fbe-b39f-1eb3a2a2735c" providerId="ADAL" clId="{B9C27054-782E-4CE7-AB41-5A708441F3A0}" dt="2023-09-23T16:43:19.371" v="3895" actId="478"/>
          <ac:picMkLst>
            <pc:docMk/>
            <pc:sldMk cId="2528685053" sldId="423"/>
            <ac:picMk id="7" creationId="{E2D1F36B-DA81-7B93-BB23-4A033C2D1592}"/>
          </ac:picMkLst>
        </pc:picChg>
        <pc:picChg chg="add del mod modCrop">
          <ac:chgData name="Sidonie Bellot" userId="f041fed5-3b29-4fbe-b39f-1eb3a2a2735c" providerId="ADAL" clId="{B9C27054-782E-4CE7-AB41-5A708441F3A0}" dt="2023-09-23T16:43:20.155" v="3896" actId="478"/>
          <ac:picMkLst>
            <pc:docMk/>
            <pc:sldMk cId="2528685053" sldId="423"/>
            <ac:picMk id="9" creationId="{3C08C4C1-F562-03B2-45F0-6CD4F8E06F5B}"/>
          </ac:picMkLst>
        </pc:picChg>
      </pc:sldChg>
      <pc:sldChg chg="addSp modSp new mod">
        <pc:chgData name="Sidonie Bellot" userId="f041fed5-3b29-4fbe-b39f-1eb3a2a2735c" providerId="ADAL" clId="{B9C27054-782E-4CE7-AB41-5A708441F3A0}" dt="2023-09-23T10:52:37.599" v="153"/>
        <pc:sldMkLst>
          <pc:docMk/>
          <pc:sldMk cId="1221668415" sldId="424"/>
        </pc:sldMkLst>
        <pc:spChg chg="add mod">
          <ac:chgData name="Sidonie Bellot" userId="f041fed5-3b29-4fbe-b39f-1eb3a2a2735c" providerId="ADAL" clId="{B9C27054-782E-4CE7-AB41-5A708441F3A0}" dt="2023-09-23T10:52:37.599" v="153"/>
          <ac:spMkLst>
            <pc:docMk/>
            <pc:sldMk cId="1221668415" sldId="424"/>
            <ac:spMk id="4" creationId="{3642288A-F798-9CF7-9740-85042161F8E2}"/>
          </ac:spMkLst>
        </pc:spChg>
        <pc:picChg chg="add mod modCrop">
          <ac:chgData name="Sidonie Bellot" userId="f041fed5-3b29-4fbe-b39f-1eb3a2a2735c" providerId="ADAL" clId="{B9C27054-782E-4CE7-AB41-5A708441F3A0}" dt="2023-09-23T10:52:29.895" v="152" actId="1076"/>
          <ac:picMkLst>
            <pc:docMk/>
            <pc:sldMk cId="1221668415" sldId="424"/>
            <ac:picMk id="3" creationId="{76D8BEA3-6A0F-99C6-8592-B2DC633304D5}"/>
          </ac:picMkLst>
        </pc:picChg>
      </pc:sldChg>
      <pc:sldChg chg="addSp delSp modSp new mod ord">
        <pc:chgData name="Sidonie Bellot" userId="f041fed5-3b29-4fbe-b39f-1eb3a2a2735c" providerId="ADAL" clId="{B9C27054-782E-4CE7-AB41-5A708441F3A0}" dt="2023-09-23T11:48:45.064" v="559" actId="1076"/>
        <pc:sldMkLst>
          <pc:docMk/>
          <pc:sldMk cId="1902317664" sldId="425"/>
        </pc:sldMkLst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3" creationId="{3E74B5FA-A16F-6C58-667C-E02562E5C116}"/>
          </ac:picMkLst>
        </pc:picChg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5" creationId="{5AAAF665-F8FA-24A1-2F89-6FEFAEA3ECDC}"/>
          </ac:picMkLst>
        </pc:picChg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7" creationId="{9480DF8D-13F7-5509-A178-E2E574C2A3A7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9" creationId="{3A6067E0-2C74-53EE-9C50-DFC34FAA9319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11" creationId="{368458AB-E2AC-72D3-B61F-3D2CF8BFD7F9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13" creationId="{EE870B0F-96CC-D23D-6A52-95D41988D32C}"/>
          </ac:picMkLst>
        </pc:picChg>
      </pc:sldChg>
      <pc:sldChg chg="addSp modSp new mod ord">
        <pc:chgData name="Sidonie Bellot" userId="f041fed5-3b29-4fbe-b39f-1eb3a2a2735c" providerId="ADAL" clId="{B9C27054-782E-4CE7-AB41-5A708441F3A0}" dt="2023-09-23T11:48:07.884" v="556"/>
        <pc:sldMkLst>
          <pc:docMk/>
          <pc:sldMk cId="2233171698" sldId="426"/>
        </pc:sldMkLst>
        <pc:picChg chg="add mod modCrop">
          <ac:chgData name="Sidonie Bellot" userId="f041fed5-3b29-4fbe-b39f-1eb3a2a2735c" providerId="ADAL" clId="{B9C27054-782E-4CE7-AB41-5A708441F3A0}" dt="2023-09-23T11:24:22.427" v="484" actId="14100"/>
          <ac:picMkLst>
            <pc:docMk/>
            <pc:sldMk cId="2233171698" sldId="426"/>
            <ac:picMk id="3" creationId="{A4D53731-ED94-037D-C4CA-4B623E3AA0F4}"/>
          </ac:picMkLst>
        </pc:picChg>
        <pc:picChg chg="add mod modCrop">
          <ac:chgData name="Sidonie Bellot" userId="f041fed5-3b29-4fbe-b39f-1eb3a2a2735c" providerId="ADAL" clId="{B9C27054-782E-4CE7-AB41-5A708441F3A0}" dt="2023-09-23T11:24:51.309" v="487" actId="732"/>
          <ac:picMkLst>
            <pc:docMk/>
            <pc:sldMk cId="2233171698" sldId="426"/>
            <ac:picMk id="5" creationId="{1E32FDAE-3A6E-B091-229C-8FD80E6E9530}"/>
          </ac:picMkLst>
        </pc:picChg>
        <pc:picChg chg="add mod modCrop">
          <ac:chgData name="Sidonie Bellot" userId="f041fed5-3b29-4fbe-b39f-1eb3a2a2735c" providerId="ADAL" clId="{B9C27054-782E-4CE7-AB41-5A708441F3A0}" dt="2023-09-23T11:47:05.423" v="549" actId="1076"/>
          <ac:picMkLst>
            <pc:docMk/>
            <pc:sldMk cId="2233171698" sldId="426"/>
            <ac:picMk id="7" creationId="{02F5CAC9-4CA3-62D0-A0EE-AAE690FBDD4B}"/>
          </ac:picMkLst>
        </pc:picChg>
        <pc:picChg chg="add mod modCrop">
          <ac:chgData name="Sidonie Bellot" userId="f041fed5-3b29-4fbe-b39f-1eb3a2a2735c" providerId="ADAL" clId="{B9C27054-782E-4CE7-AB41-5A708441F3A0}" dt="2023-09-23T11:47:08.542" v="550" actId="1076"/>
          <ac:picMkLst>
            <pc:docMk/>
            <pc:sldMk cId="2233171698" sldId="426"/>
            <ac:picMk id="9" creationId="{84B7E2C6-FB6A-7C7B-1EB9-78EC1409C725}"/>
          </ac:picMkLst>
        </pc:picChg>
        <pc:picChg chg="add mod modCrop">
          <ac:chgData name="Sidonie Bellot" userId="f041fed5-3b29-4fbe-b39f-1eb3a2a2735c" providerId="ADAL" clId="{B9C27054-782E-4CE7-AB41-5A708441F3A0}" dt="2023-09-23T11:47:03.708" v="548" actId="1076"/>
          <ac:picMkLst>
            <pc:docMk/>
            <pc:sldMk cId="2233171698" sldId="426"/>
            <ac:picMk id="11" creationId="{42A892E8-38A1-D841-D4F2-17B6B5D78E23}"/>
          </ac:picMkLst>
        </pc:picChg>
        <pc:picChg chg="add mod">
          <ac:chgData name="Sidonie Bellot" userId="f041fed5-3b29-4fbe-b39f-1eb3a2a2735c" providerId="ADAL" clId="{B9C27054-782E-4CE7-AB41-5A708441F3A0}" dt="2023-09-23T11:46:07.563" v="540" actId="1076"/>
          <ac:picMkLst>
            <pc:docMk/>
            <pc:sldMk cId="2233171698" sldId="426"/>
            <ac:picMk id="12" creationId="{48626E44-3624-6A28-7531-7D6437A0F317}"/>
          </ac:picMkLst>
        </pc:picChg>
        <pc:picChg chg="add mod">
          <ac:chgData name="Sidonie Bellot" userId="f041fed5-3b29-4fbe-b39f-1eb3a2a2735c" providerId="ADAL" clId="{B9C27054-782E-4CE7-AB41-5A708441F3A0}" dt="2023-09-23T11:46:04.911" v="539" actId="1076"/>
          <ac:picMkLst>
            <pc:docMk/>
            <pc:sldMk cId="2233171698" sldId="426"/>
            <ac:picMk id="13" creationId="{D89CC246-F146-FF04-8B2A-9D31001E4623}"/>
          </ac:picMkLst>
        </pc:picChg>
        <pc:picChg chg="add mod">
          <ac:chgData name="Sidonie Bellot" userId="f041fed5-3b29-4fbe-b39f-1eb3a2a2735c" providerId="ADAL" clId="{B9C27054-782E-4CE7-AB41-5A708441F3A0}" dt="2023-09-23T11:38:14.624" v="504" actId="1076"/>
          <ac:picMkLst>
            <pc:docMk/>
            <pc:sldMk cId="2233171698" sldId="426"/>
            <ac:picMk id="14" creationId="{F3B15B21-21BC-70D7-376C-EBA89BF4E89E}"/>
          </ac:picMkLst>
        </pc:picChg>
        <pc:picChg chg="add mod modCrop">
          <ac:chgData name="Sidonie Bellot" userId="f041fed5-3b29-4fbe-b39f-1eb3a2a2735c" providerId="ADAL" clId="{B9C27054-782E-4CE7-AB41-5A708441F3A0}" dt="2023-09-23T11:38:32.562" v="508" actId="1076"/>
          <ac:picMkLst>
            <pc:docMk/>
            <pc:sldMk cId="2233171698" sldId="426"/>
            <ac:picMk id="16" creationId="{42802D37-6102-CE7B-B966-0A21034BFA3C}"/>
          </ac:picMkLst>
        </pc:picChg>
        <pc:picChg chg="add mod modCrop">
          <ac:chgData name="Sidonie Bellot" userId="f041fed5-3b29-4fbe-b39f-1eb3a2a2735c" providerId="ADAL" clId="{B9C27054-782E-4CE7-AB41-5A708441F3A0}" dt="2023-09-23T11:39:00.535" v="514" actId="1076"/>
          <ac:picMkLst>
            <pc:docMk/>
            <pc:sldMk cId="2233171698" sldId="426"/>
            <ac:picMk id="18" creationId="{5258E4ED-8AF4-576E-E04F-3724B951F863}"/>
          </ac:picMkLst>
        </pc:picChg>
        <pc:picChg chg="add mod modCrop">
          <ac:chgData name="Sidonie Bellot" userId="f041fed5-3b29-4fbe-b39f-1eb3a2a2735c" providerId="ADAL" clId="{B9C27054-782E-4CE7-AB41-5A708441F3A0}" dt="2023-09-23T11:39:58.822" v="518" actId="1076"/>
          <ac:picMkLst>
            <pc:docMk/>
            <pc:sldMk cId="2233171698" sldId="426"/>
            <ac:picMk id="20" creationId="{D84BE89B-F047-6AF0-298F-005073A9AC09}"/>
          </ac:picMkLst>
        </pc:picChg>
        <pc:picChg chg="add mod modCrop">
          <ac:chgData name="Sidonie Bellot" userId="f041fed5-3b29-4fbe-b39f-1eb3a2a2735c" providerId="ADAL" clId="{B9C27054-782E-4CE7-AB41-5A708441F3A0}" dt="2023-09-23T11:41:26.582" v="522" actId="1076"/>
          <ac:picMkLst>
            <pc:docMk/>
            <pc:sldMk cId="2233171698" sldId="426"/>
            <ac:picMk id="22" creationId="{43A17AAE-8695-7D04-C559-ED2FC106F9F3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4" creationId="{761353EA-58A6-F126-DAF3-F5D5DFFD6F95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6" creationId="{FD3A889D-B2AA-85B7-07A6-0E1E444C62EF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8" creationId="{62A69BDA-F691-2157-AE6B-5D3D7E9CEDE4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30" creationId="{7D706311-43C4-7138-C6AC-5362E3783747}"/>
          </ac:picMkLst>
        </pc:picChg>
      </pc:sldChg>
      <pc:sldChg chg="addSp delSp modSp new mod">
        <pc:chgData name="Sidonie Bellot" userId="f041fed5-3b29-4fbe-b39f-1eb3a2a2735c" providerId="ADAL" clId="{B9C27054-782E-4CE7-AB41-5A708441F3A0}" dt="2023-09-23T13:18:15.704" v="1437" actId="114"/>
        <pc:sldMkLst>
          <pc:docMk/>
          <pc:sldMk cId="397071562" sldId="427"/>
        </pc:sldMkLst>
        <pc:spChg chg="add mod">
          <ac:chgData name="Sidonie Bellot" userId="f041fed5-3b29-4fbe-b39f-1eb3a2a2735c" providerId="ADAL" clId="{B9C27054-782E-4CE7-AB41-5A708441F3A0}" dt="2023-09-23T12:22:06.687" v="1413" actId="1076"/>
          <ac:spMkLst>
            <pc:docMk/>
            <pc:sldMk cId="397071562" sldId="427"/>
            <ac:spMk id="2" creationId="{B500CA9D-1F84-4B3E-95BC-D9F236705C0D}"/>
          </ac:spMkLst>
        </pc:spChg>
        <pc:spChg chg="add del mod">
          <ac:chgData name="Sidonie Bellot" userId="f041fed5-3b29-4fbe-b39f-1eb3a2a2735c" providerId="ADAL" clId="{B9C27054-782E-4CE7-AB41-5A708441F3A0}" dt="2023-09-23T12:09:01.217" v="1258" actId="478"/>
          <ac:spMkLst>
            <pc:docMk/>
            <pc:sldMk cId="397071562" sldId="427"/>
            <ac:spMk id="3" creationId="{F6113F94-895A-4281-9DB7-741FB92735EE}"/>
          </ac:spMkLst>
        </pc:spChg>
        <pc:spChg chg="add mod">
          <ac:chgData name="Sidonie Bellot" userId="f041fed5-3b29-4fbe-b39f-1eb3a2a2735c" providerId="ADAL" clId="{B9C27054-782E-4CE7-AB41-5A708441F3A0}" dt="2023-09-23T13:18:15.704" v="1437" actId="114"/>
          <ac:spMkLst>
            <pc:docMk/>
            <pc:sldMk cId="397071562" sldId="427"/>
            <ac:spMk id="4" creationId="{299F7FE8-7121-5F73-CC08-62CC804D0290}"/>
          </ac:spMkLst>
        </pc:spChg>
        <pc:picChg chg="add mod modCrop">
          <ac:chgData name="Sidonie Bellot" userId="f041fed5-3b29-4fbe-b39f-1eb3a2a2735c" providerId="ADAL" clId="{B9C27054-782E-4CE7-AB41-5A708441F3A0}" dt="2023-09-23T12:22:03.205" v="1412" actId="14100"/>
          <ac:picMkLst>
            <pc:docMk/>
            <pc:sldMk cId="397071562" sldId="427"/>
            <ac:picMk id="6" creationId="{A6CD2A5E-824F-5EED-0158-197BB469E6E3}"/>
          </ac:picMkLst>
        </pc:picChg>
      </pc:sldChg>
      <pc:sldChg chg="modSp add mod">
        <pc:chgData name="Sidonie Bellot" userId="f041fed5-3b29-4fbe-b39f-1eb3a2a2735c" providerId="ADAL" clId="{B9C27054-782E-4CE7-AB41-5A708441F3A0}" dt="2023-09-23T11:56:02.165" v="828" actId="207"/>
        <pc:sldMkLst>
          <pc:docMk/>
          <pc:sldMk cId="3632291824" sldId="428"/>
        </pc:sldMkLst>
        <pc:spChg chg="mod">
          <ac:chgData name="Sidonie Bellot" userId="f041fed5-3b29-4fbe-b39f-1eb3a2a2735c" providerId="ADAL" clId="{B9C27054-782E-4CE7-AB41-5A708441F3A0}" dt="2023-09-23T11:56:02.165" v="828" actId="207"/>
          <ac:spMkLst>
            <pc:docMk/>
            <pc:sldMk cId="3632291824" sldId="428"/>
            <ac:spMk id="3" creationId="{81332016-DEDF-B881-0EF5-E02AD0294278}"/>
          </ac:spMkLst>
        </pc:spChg>
      </pc:sldChg>
      <pc:sldChg chg="modSp add mod">
        <pc:chgData name="Sidonie Bellot" userId="f041fed5-3b29-4fbe-b39f-1eb3a2a2735c" providerId="ADAL" clId="{B9C27054-782E-4CE7-AB41-5A708441F3A0}" dt="2023-09-23T11:58:19.312" v="840" actId="207"/>
        <pc:sldMkLst>
          <pc:docMk/>
          <pc:sldMk cId="2882736799" sldId="429"/>
        </pc:sldMkLst>
        <pc:spChg chg="mod">
          <ac:chgData name="Sidonie Bellot" userId="f041fed5-3b29-4fbe-b39f-1eb3a2a2735c" providerId="ADAL" clId="{B9C27054-782E-4CE7-AB41-5A708441F3A0}" dt="2023-09-23T11:58:19.312" v="840" actId="207"/>
          <ac:spMkLst>
            <pc:docMk/>
            <pc:sldMk cId="2882736799" sldId="429"/>
            <ac:spMk id="4" creationId="{647E1DBA-581B-86D2-3615-D594F32C4A59}"/>
          </ac:spMkLst>
        </pc:spChg>
      </pc:sldChg>
      <pc:sldChg chg="addSp modSp new mod">
        <pc:chgData name="Sidonie Bellot" userId="f041fed5-3b29-4fbe-b39f-1eb3a2a2735c" providerId="ADAL" clId="{B9C27054-782E-4CE7-AB41-5A708441F3A0}" dt="2023-09-23T11:58:51.730" v="854" actId="1076"/>
        <pc:sldMkLst>
          <pc:docMk/>
          <pc:sldMk cId="1997375515" sldId="430"/>
        </pc:sldMkLst>
        <pc:spChg chg="add mod">
          <ac:chgData name="Sidonie Bellot" userId="f041fed5-3b29-4fbe-b39f-1eb3a2a2735c" providerId="ADAL" clId="{B9C27054-782E-4CE7-AB41-5A708441F3A0}" dt="2023-09-23T11:58:51.730" v="854" actId="1076"/>
          <ac:spMkLst>
            <pc:docMk/>
            <pc:sldMk cId="1997375515" sldId="430"/>
            <ac:spMk id="2" creationId="{5CB96EB3-A424-7901-32F2-A99181C71AF8}"/>
          </ac:spMkLst>
        </pc:spChg>
      </pc:sldChg>
      <pc:sldChg chg="modSp add mod">
        <pc:chgData name="Sidonie Bellot" userId="f041fed5-3b29-4fbe-b39f-1eb3a2a2735c" providerId="ADAL" clId="{B9C27054-782E-4CE7-AB41-5A708441F3A0}" dt="2023-09-23T19:54:48.828" v="5473" actId="20577"/>
        <pc:sldMkLst>
          <pc:docMk/>
          <pc:sldMk cId="803278191" sldId="431"/>
        </pc:sldMkLst>
        <pc:spChg chg="mod">
          <ac:chgData name="Sidonie Bellot" userId="f041fed5-3b29-4fbe-b39f-1eb3a2a2735c" providerId="ADAL" clId="{B9C27054-782E-4CE7-AB41-5A708441F3A0}" dt="2023-09-23T19:54:48.828" v="5473" actId="20577"/>
          <ac:spMkLst>
            <pc:docMk/>
            <pc:sldMk cId="803278191" sldId="431"/>
            <ac:spMk id="2" creationId="{5CB96EB3-A424-7901-32F2-A99181C71AF8}"/>
          </ac:spMkLst>
        </pc:spChg>
      </pc:sldChg>
      <pc:sldChg chg="add ord">
        <pc:chgData name="Sidonie Bellot" userId="f041fed5-3b29-4fbe-b39f-1eb3a2a2735c" providerId="ADAL" clId="{B9C27054-782E-4CE7-AB41-5A708441F3A0}" dt="2023-09-23T11:59:50.210" v="865"/>
        <pc:sldMkLst>
          <pc:docMk/>
          <pc:sldMk cId="3160296840" sldId="432"/>
        </pc:sldMkLst>
      </pc:sldChg>
      <pc:sldChg chg="add">
        <pc:chgData name="Sidonie Bellot" userId="f041fed5-3b29-4fbe-b39f-1eb3a2a2735c" providerId="ADAL" clId="{B9C27054-782E-4CE7-AB41-5A708441F3A0}" dt="2023-09-23T12:01:02.478" v="866"/>
        <pc:sldMkLst>
          <pc:docMk/>
          <pc:sldMk cId="4200979187" sldId="433"/>
        </pc:sldMkLst>
      </pc:sldChg>
      <pc:sldChg chg="addSp delSp modSp add mod">
        <pc:chgData name="Sidonie Bellot" userId="f041fed5-3b29-4fbe-b39f-1eb3a2a2735c" providerId="ADAL" clId="{B9C27054-782E-4CE7-AB41-5A708441F3A0}" dt="2023-09-23T17:04:51.323" v="4215" actId="1076"/>
        <pc:sldMkLst>
          <pc:docMk/>
          <pc:sldMk cId="3993020852" sldId="434"/>
        </pc:sldMkLst>
        <pc:spChg chg="del mod">
          <ac:chgData name="Sidonie Bellot" userId="f041fed5-3b29-4fbe-b39f-1eb3a2a2735c" providerId="ADAL" clId="{B9C27054-782E-4CE7-AB41-5A708441F3A0}" dt="2023-09-23T16:16:48.705" v="3439" actId="478"/>
          <ac:spMkLst>
            <pc:docMk/>
            <pc:sldMk cId="3993020852" sldId="434"/>
            <ac:spMk id="2" creationId="{9DFE51E0-36AB-FA2F-E1ED-509E33B52E87}"/>
          </ac:spMkLst>
        </pc:spChg>
        <pc:spChg chg="add del mod">
          <ac:chgData name="Sidonie Bellot" userId="f041fed5-3b29-4fbe-b39f-1eb3a2a2735c" providerId="ADAL" clId="{B9C27054-782E-4CE7-AB41-5A708441F3A0}" dt="2023-09-23T17:04:51.323" v="4215" actId="1076"/>
          <ac:spMkLst>
            <pc:docMk/>
            <pc:sldMk cId="3993020852" sldId="434"/>
            <ac:spMk id="50" creationId="{96B9D4B9-AB4F-9922-BC14-E14F1E258637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51" creationId="{B5DFA76D-37AA-EAF2-8E2E-64FD33904CA9}"/>
          </ac:spMkLst>
        </pc:spChg>
        <pc:spChg chg="add del mod">
          <ac:chgData name="Sidonie Bellot" userId="f041fed5-3b29-4fbe-b39f-1eb3a2a2735c" providerId="ADAL" clId="{B9C27054-782E-4CE7-AB41-5A708441F3A0}" dt="2023-09-23T15:26:31.618" v="1979" actId="478"/>
          <ac:spMkLst>
            <pc:docMk/>
            <pc:sldMk cId="3993020852" sldId="434"/>
            <ac:spMk id="57" creationId="{5452B846-515D-52D2-3714-C32E08C3CA78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58" creationId="{58625FA4-F75B-C170-2E0C-0CCAD0348FB7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4" creationId="{3F8398AE-7321-44F8-759F-42FFF661E56D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8" creationId="{3CE84260-8D72-DED9-9CA9-52272A96A57E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9" creationId="{1680847D-CF2F-1560-B844-B25B084C02E4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83" creationId="{B6701FDB-1B7A-E844-1B5F-7F090359B043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0" creationId="{BBAA145E-C84A-314E-CE39-960DB3E119A1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1" creationId="{5C325952-5B5D-014C-853E-8DCFE25EE9FA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2" creationId="{B5CC6F15-86CD-DF23-0278-EE91F173431A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3" creationId="{1CAD9E68-2E22-413E-0BF6-19D40551E3A4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4" creationId="{452749BA-0A94-E52C-C9FC-E380C1FA69F9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96" creationId="{0988ACEE-59BD-A9BF-D486-278E8B27D1F5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97" creationId="{703412E9-A4B2-D074-2149-92B8B2A11E53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103" creationId="{98865EAA-5A83-CF5E-EF90-AC35F370B5FC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0" creationId="{629075C1-01E8-9830-2506-C3446FC111CD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1" creationId="{89774498-61F0-4CAC-3195-6B8C23E76FCC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2" creationId="{A586C471-6507-5C74-63D8-E1EF004F39FD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3" creationId="{D7A4F7D9-F3F4-3473-C1B3-08BE25E64DBF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4" creationId="{9F099469-AF29-B1D2-86CC-5F3247F6BF92}"/>
          </ac:spMkLst>
        </pc:spChg>
        <pc:grpChg chg="del">
          <ac:chgData name="Sidonie Bellot" userId="f041fed5-3b29-4fbe-b39f-1eb3a2a2735c" providerId="ADAL" clId="{B9C27054-782E-4CE7-AB41-5A708441F3A0}" dt="2023-09-23T15:17:31.807" v="1759" actId="478"/>
          <ac:grpSpMkLst>
            <pc:docMk/>
            <pc:sldMk cId="3993020852" sldId="434"/>
            <ac:grpSpMk id="31" creationId="{2F47BDCF-EE07-F12E-D14F-94979DAC2520}"/>
          </ac:grpSpMkLst>
        </pc:grpChg>
        <pc:grpChg chg="del">
          <ac:chgData name="Sidonie Bellot" userId="f041fed5-3b29-4fbe-b39f-1eb3a2a2735c" providerId="ADAL" clId="{B9C27054-782E-4CE7-AB41-5A708441F3A0}" dt="2023-09-23T15:17:31.807" v="1759" actId="478"/>
          <ac:grpSpMkLst>
            <pc:docMk/>
            <pc:sldMk cId="3993020852" sldId="434"/>
            <ac:grpSpMk id="32" creationId="{D18819B7-473A-C307-4957-C7919F1A521B}"/>
          </ac:grpSpMkLst>
        </pc:grpChg>
        <pc:grpChg chg="add del mod">
          <ac:chgData name="Sidonie Bellot" userId="f041fed5-3b29-4fbe-b39f-1eb3a2a2735c" providerId="ADAL" clId="{B9C27054-782E-4CE7-AB41-5A708441F3A0}" dt="2023-09-23T15:52:44.550" v="2868" actId="478"/>
          <ac:grpSpMkLst>
            <pc:docMk/>
            <pc:sldMk cId="3993020852" sldId="434"/>
            <ac:grpSpMk id="87" creationId="{690FDB00-7C1B-9854-31A3-1B8925690FE5}"/>
          </ac:grpSpMkLst>
        </pc:grpChg>
        <pc:grpChg chg="add del mod ord">
          <ac:chgData name="Sidonie Bellot" userId="f041fed5-3b29-4fbe-b39f-1eb3a2a2735c" providerId="ADAL" clId="{B9C27054-782E-4CE7-AB41-5A708441F3A0}" dt="2023-09-23T16:15:32.940" v="3297" actId="478"/>
          <ac:grpSpMkLst>
            <pc:docMk/>
            <pc:sldMk cId="3993020852" sldId="434"/>
            <ac:grpSpMk id="117" creationId="{30D8D68F-2034-ADBA-CACA-45414C7BD652}"/>
          </ac:grpSpMkLst>
        </pc:grpChg>
        <pc:picChg chg="add del mod modCrop">
          <ac:chgData name="Sidonie Bellot" userId="f041fed5-3b29-4fbe-b39f-1eb3a2a2735c" providerId="ADAL" clId="{B9C27054-782E-4CE7-AB41-5A708441F3A0}" dt="2023-09-23T16:15:37.902" v="3298" actId="478"/>
          <ac:picMkLst>
            <pc:docMk/>
            <pc:sldMk cId="3993020852" sldId="434"/>
            <ac:picMk id="25" creationId="{530D313B-9601-28DB-703C-AC57E0F9BE3D}"/>
          </ac:picMkLst>
        </pc:picChg>
        <pc:picChg chg="mod modCrop">
          <ac:chgData name="Sidonie Bellot" userId="f041fed5-3b29-4fbe-b39f-1eb3a2a2735c" providerId="ADAL" clId="{B9C27054-782E-4CE7-AB41-5A708441F3A0}" dt="2023-09-23T17:04:37.050" v="4212" actId="1076"/>
          <ac:picMkLst>
            <pc:docMk/>
            <pc:sldMk cId="3993020852" sldId="434"/>
            <ac:picMk id="35" creationId="{D58D73D9-F2A6-22B2-2C2E-0653187CD7D0}"/>
          </ac:picMkLst>
        </pc:picChg>
        <pc:picChg chg="mod">
          <ac:chgData name="Sidonie Bellot" userId="f041fed5-3b29-4fbe-b39f-1eb3a2a2735c" providerId="ADAL" clId="{B9C27054-782E-4CE7-AB41-5A708441F3A0}" dt="2023-09-23T15:40:32.159" v="2598"/>
          <ac:picMkLst>
            <pc:docMk/>
            <pc:sldMk cId="3993020852" sldId="434"/>
            <ac:picMk id="88" creationId="{833CFADD-BAE3-FF66-7E01-0DC6963F6222}"/>
          </ac:picMkLst>
        </pc:picChg>
        <pc:picChg chg="mod">
          <ac:chgData name="Sidonie Bellot" userId="f041fed5-3b29-4fbe-b39f-1eb3a2a2735c" providerId="ADAL" clId="{B9C27054-782E-4CE7-AB41-5A708441F3A0}" dt="2023-09-23T15:40:32.159" v="2598"/>
          <ac:picMkLst>
            <pc:docMk/>
            <pc:sldMk cId="3993020852" sldId="434"/>
            <ac:picMk id="89" creationId="{A520366A-F311-6041-4D68-C645C262A7CA}"/>
          </ac:picMkLst>
        </pc:picChg>
        <pc:picChg chg="add del mod modCrop">
          <ac:chgData name="Sidonie Bellot" userId="f041fed5-3b29-4fbe-b39f-1eb3a2a2735c" providerId="ADAL" clId="{B9C27054-782E-4CE7-AB41-5A708441F3A0}" dt="2023-09-23T16:15:32.940" v="3297" actId="478"/>
          <ac:picMkLst>
            <pc:docMk/>
            <pc:sldMk cId="3993020852" sldId="434"/>
            <ac:picMk id="116" creationId="{A2400C8A-1661-6418-BEB3-4FF51A66EB3E}"/>
          </ac:picMkLst>
        </pc:picChg>
        <pc:picChg chg="mod">
          <ac:chgData name="Sidonie Bellot" userId="f041fed5-3b29-4fbe-b39f-1eb3a2a2735c" providerId="ADAL" clId="{B9C27054-782E-4CE7-AB41-5A708441F3A0}" dt="2023-09-23T15:49:23.835" v="2825"/>
          <ac:picMkLst>
            <pc:docMk/>
            <pc:sldMk cId="3993020852" sldId="434"/>
            <ac:picMk id="118" creationId="{7A0115EE-5429-5313-50B1-E34677C1CB25}"/>
          </ac:picMkLst>
        </pc:picChg>
        <pc:picChg chg="mod">
          <ac:chgData name="Sidonie Bellot" userId="f041fed5-3b29-4fbe-b39f-1eb3a2a2735c" providerId="ADAL" clId="{B9C27054-782E-4CE7-AB41-5A708441F3A0}" dt="2023-09-23T15:49:23.835" v="2825"/>
          <ac:picMkLst>
            <pc:docMk/>
            <pc:sldMk cId="3993020852" sldId="434"/>
            <ac:picMk id="119" creationId="{B0E377B1-E11B-785E-E7C3-3F5071DCF57A}"/>
          </ac:picMkLst>
        </pc:picChg>
        <pc:picChg chg="add mod">
          <ac:chgData name="Sidonie Bellot" userId="f041fed5-3b29-4fbe-b39f-1eb3a2a2735c" providerId="ADAL" clId="{B9C27054-782E-4CE7-AB41-5A708441F3A0}" dt="2023-09-23T17:04:37.050" v="4212" actId="1076"/>
          <ac:picMkLst>
            <pc:docMk/>
            <pc:sldMk cId="3993020852" sldId="434"/>
            <ac:picMk id="179" creationId="{21D3C8AF-9B51-12FA-108A-93E040AF72A3}"/>
          </ac:picMkLst>
        </pc:pic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4" creationId="{0B114378-AB4F-B593-BE26-BA2ED265EDF0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6" creationId="{67AB9B9F-D9E1-14D4-6965-2367147AEA45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7" creationId="{511A93E7-7494-8A88-8495-C4B304E6721D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8" creationId="{C08391A7-D466-7E68-FBC6-F42423F26456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9" creationId="{FEBEA3F6-9FA6-4AFF-5FCE-8337CF1894B5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" creationId="{01238B0C-7FE8-C8B8-18FA-B06924880B06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1" creationId="{7B67EBAF-0B1E-A120-5657-EE378BBD86D5}"/>
          </ac:cxnSpMkLst>
        </pc:cxnChg>
        <pc:cxnChg chg="add del mod">
          <ac:chgData name="Sidonie Bellot" userId="f041fed5-3b29-4fbe-b39f-1eb3a2a2735c" providerId="ADAL" clId="{B9C27054-782E-4CE7-AB41-5A708441F3A0}" dt="2023-09-23T15:18:27.645" v="1769" actId="478"/>
          <ac:cxnSpMkLst>
            <pc:docMk/>
            <pc:sldMk cId="3993020852" sldId="434"/>
            <ac:cxnSpMk id="26" creationId="{1CE9F7A6-2921-F895-D150-89C0BFB7CD28}"/>
          </ac:cxnSpMkLst>
        </pc:cxnChg>
        <pc:cxnChg chg="add del mod">
          <ac:chgData name="Sidonie Bellot" userId="f041fed5-3b29-4fbe-b39f-1eb3a2a2735c" providerId="ADAL" clId="{B9C27054-782E-4CE7-AB41-5A708441F3A0}" dt="2023-09-23T15:18:29.806" v="1770" actId="478"/>
          <ac:cxnSpMkLst>
            <pc:docMk/>
            <pc:sldMk cId="3993020852" sldId="434"/>
            <ac:cxnSpMk id="33" creationId="{6D39F999-3588-460F-6B61-17A5EEA5D075}"/>
          </ac:cxnSpMkLst>
        </pc:cxnChg>
        <pc:cxnChg chg="add del mod">
          <ac:chgData name="Sidonie Bellot" userId="f041fed5-3b29-4fbe-b39f-1eb3a2a2735c" providerId="ADAL" clId="{B9C27054-782E-4CE7-AB41-5A708441F3A0}" dt="2023-09-23T15:18:37.014" v="1771" actId="478"/>
          <ac:cxnSpMkLst>
            <pc:docMk/>
            <pc:sldMk cId="3993020852" sldId="434"/>
            <ac:cxnSpMk id="34" creationId="{6D96755F-35D5-5442-49C2-A5F5F45A5AC7}"/>
          </ac:cxnSpMkLst>
        </pc:cxnChg>
        <pc:cxnChg chg="add del mod">
          <ac:chgData name="Sidonie Bellot" userId="f041fed5-3b29-4fbe-b39f-1eb3a2a2735c" providerId="ADAL" clId="{B9C27054-782E-4CE7-AB41-5A708441F3A0}" dt="2023-09-23T15:18:38.541" v="1772" actId="478"/>
          <ac:cxnSpMkLst>
            <pc:docMk/>
            <pc:sldMk cId="3993020852" sldId="434"/>
            <ac:cxnSpMk id="36" creationId="{3CAC432D-A71A-4B33-1888-E2213C127153}"/>
          </ac:cxnSpMkLst>
        </pc:cxnChg>
        <pc:cxnChg chg="add del mod">
          <ac:chgData name="Sidonie Bellot" userId="f041fed5-3b29-4fbe-b39f-1eb3a2a2735c" providerId="ADAL" clId="{B9C27054-782E-4CE7-AB41-5A708441F3A0}" dt="2023-09-23T15:18:40.912" v="1773" actId="478"/>
          <ac:cxnSpMkLst>
            <pc:docMk/>
            <pc:sldMk cId="3993020852" sldId="434"/>
            <ac:cxnSpMk id="37" creationId="{963B7D81-D9A5-E930-2AFA-F75183F8A818}"/>
          </ac:cxnSpMkLst>
        </pc:cxnChg>
        <pc:cxnChg chg="add del mod">
          <ac:chgData name="Sidonie Bellot" userId="f041fed5-3b29-4fbe-b39f-1eb3a2a2735c" providerId="ADAL" clId="{B9C27054-782E-4CE7-AB41-5A708441F3A0}" dt="2023-09-23T15:20:06.566" v="1793" actId="478"/>
          <ac:cxnSpMkLst>
            <pc:docMk/>
            <pc:sldMk cId="3993020852" sldId="434"/>
            <ac:cxnSpMk id="38" creationId="{23C0C428-951E-5A5C-8EEE-7B209C84860E}"/>
          </ac:cxnSpMkLst>
        </pc:cxnChg>
        <pc:cxnChg chg="add del mod">
          <ac:chgData name="Sidonie Bellot" userId="f041fed5-3b29-4fbe-b39f-1eb3a2a2735c" providerId="ADAL" clId="{B9C27054-782E-4CE7-AB41-5A708441F3A0}" dt="2023-09-23T15:44:02.113" v="2678" actId="478"/>
          <ac:cxnSpMkLst>
            <pc:docMk/>
            <pc:sldMk cId="3993020852" sldId="434"/>
            <ac:cxnSpMk id="39" creationId="{4D8A2F7C-385F-4627-D0EA-AE609785018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1" creationId="{1D51BB80-CE91-4815-FCA4-DCE5934D3D69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2" creationId="{7172CFDE-792E-EBA7-20B1-D7D1CB5E368E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4" creationId="{B7CC4447-E74E-C8E7-0CED-27C975D26D2E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6" creationId="{44C90AF5-1D8A-8C55-2B85-E6C80B40567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8" creationId="{26A29901-D01E-5582-73AA-097E2BF0CED3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3" creationId="{18B18D0B-5161-E91C-0865-43C778CA9DB2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5" creationId="{CDBB73FA-95BE-F212-12C1-54557F560D38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6" creationId="{E88A26B2-6678-4395-90A9-ABF48872C10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66" creationId="{61FB2942-FDE1-B8DF-F6AD-A9E55AEB55C2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1" creationId="{56BA716C-33C4-9A74-F840-7CC25C93DAA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2" creationId="{B1BFA7FD-45B3-F94E-79E5-2814EAB0246F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8" creationId="{24C64F9C-A45A-FE7D-349E-FFBC0CC00FF4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82" creationId="{FBABEAF3-ED0F-3F4E-8D0C-F44405F4CB4A}"/>
          </ac:cxnSpMkLst>
        </pc:cxnChg>
        <pc:cxnChg chg="add del mod">
          <ac:chgData name="Sidonie Bellot" userId="f041fed5-3b29-4fbe-b39f-1eb3a2a2735c" providerId="ADAL" clId="{B9C27054-782E-4CE7-AB41-5A708441F3A0}" dt="2023-09-23T15:55:55.989" v="2903" actId="478"/>
          <ac:cxnSpMkLst>
            <pc:docMk/>
            <pc:sldMk cId="3993020852" sldId="434"/>
            <ac:cxnSpMk id="98" creationId="{A00D2291-C45D-06A2-73D8-DEAFF27D5F67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00" creationId="{45ED4CC2-5F44-8D26-58ED-C2C50275A75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02" creationId="{9698A83A-3F47-8CA8-672E-93937D879BC2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7" creationId="{4FD9D0B8-0970-56E6-B5D3-7290BD1163F8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9" creationId="{95A91504-883C-A4F1-13D7-E07E4A2A0D1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0" creationId="{B63AA428-8F83-3162-70AB-149DD682634D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1" creationId="{7EB4A7B8-5BEB-C167-57F4-BA656750F297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2" creationId="{0432E94F-8364-1740-B9FC-BFCDB2C9B249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3" creationId="{D0BD8E80-AADE-4962-6E67-ABB6707F072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7" creationId="{64323863-5191-A1EF-0D4A-D2B5F62EB82F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9" creationId="{16EC100C-E4C8-1783-DCD7-30FE98B252ED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55" creationId="{85F14B23-0EBB-7B55-70D1-B8E4BF77C778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57" creationId="{C85EB774-6AE8-0038-5711-0196F8ED6112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1" creationId="{E5CEF915-73ED-4AE5-0B21-4FA97C1AF96F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3" creationId="{0DA44988-0E07-0B13-9C29-F0B528D035DD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7" creationId="{30DFFD06-FDC0-0704-CB7A-3869A804BB1A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9" creationId="{D31C2A34-64FE-896A-6464-86E233747118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71" creationId="{8BDDB8C7-664A-CEF4-E94F-ADCEDB0D98C3}"/>
          </ac:cxnSpMkLst>
        </pc:cxnChg>
        <pc:cxnChg chg="add del mod">
          <ac:chgData name="Sidonie Bellot" userId="f041fed5-3b29-4fbe-b39f-1eb3a2a2735c" providerId="ADAL" clId="{B9C27054-782E-4CE7-AB41-5A708441F3A0}" dt="2023-09-23T16:16:07.395" v="3366" actId="478"/>
          <ac:cxnSpMkLst>
            <pc:docMk/>
            <pc:sldMk cId="3993020852" sldId="434"/>
            <ac:cxnSpMk id="173" creationId="{A900665E-2DF6-4999-0F99-351DBE0A8DA4}"/>
          </ac:cxnSpMkLst>
        </pc:cxnChg>
        <pc:cxnChg chg="add del mod">
          <ac:chgData name="Sidonie Bellot" userId="f041fed5-3b29-4fbe-b39f-1eb3a2a2735c" providerId="ADAL" clId="{B9C27054-782E-4CE7-AB41-5A708441F3A0}" dt="2023-09-23T16:16:04.427" v="3365" actId="478"/>
          <ac:cxnSpMkLst>
            <pc:docMk/>
            <pc:sldMk cId="3993020852" sldId="434"/>
            <ac:cxnSpMk id="175" creationId="{5C8F7EEB-CE72-86DC-3FF4-FEA71F3ACCF2}"/>
          </ac:cxnSpMkLst>
        </pc:cxnChg>
      </pc:sldChg>
      <pc:sldChg chg="delSp modSp add mod">
        <pc:chgData name="Sidonie Bellot" userId="f041fed5-3b29-4fbe-b39f-1eb3a2a2735c" providerId="ADAL" clId="{B9C27054-782E-4CE7-AB41-5A708441F3A0}" dt="2023-09-23T16:19:47.210" v="3453" actId="1076"/>
        <pc:sldMkLst>
          <pc:docMk/>
          <pc:sldMk cId="1533932652" sldId="435"/>
        </pc:sldMkLst>
        <pc:spChg chg="del">
          <ac:chgData name="Sidonie Bellot" userId="f041fed5-3b29-4fbe-b39f-1eb3a2a2735c" providerId="ADAL" clId="{B9C27054-782E-4CE7-AB41-5A708441F3A0}" dt="2023-09-23T16:16:55.778" v="3440" actId="478"/>
          <ac:spMkLst>
            <pc:docMk/>
            <pc:sldMk cId="1533932652" sldId="435"/>
            <ac:spMk id="2" creationId="{9DFE51E0-36AB-FA2F-E1ED-509E33B52E87}"/>
          </ac:spMkLst>
        </pc:spChg>
        <pc:spChg chg="del">
          <ac:chgData name="Sidonie Bellot" userId="f041fed5-3b29-4fbe-b39f-1eb3a2a2735c" providerId="ADAL" clId="{B9C27054-782E-4CE7-AB41-5A708441F3A0}" dt="2023-09-23T16:16:55.778" v="3440" actId="478"/>
          <ac:spMkLst>
            <pc:docMk/>
            <pc:sldMk cId="1533932652" sldId="435"/>
            <ac:spMk id="50" creationId="{96B9D4B9-AB4F-9922-BC14-E14F1E258637}"/>
          </ac:spMkLst>
        </pc:spChg>
        <pc:spChg chg="mod">
          <ac:chgData name="Sidonie Bellot" userId="f041fed5-3b29-4fbe-b39f-1eb3a2a2735c" providerId="ADAL" clId="{B9C27054-782E-4CE7-AB41-5A708441F3A0}" dt="2023-09-23T16:17:11.312" v="3446" actId="1076"/>
          <ac:spMkLst>
            <pc:docMk/>
            <pc:sldMk cId="1533932652" sldId="435"/>
            <ac:spMk id="51" creationId="{B5DFA76D-37AA-EAF2-8E2E-64FD33904CA9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58" creationId="{58625FA4-F75B-C170-2E0C-0CCAD0348FB7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4" creationId="{3F8398AE-7321-44F8-759F-42FFF661E56D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8" creationId="{3CE84260-8D72-DED9-9CA9-52272A96A57E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9" creationId="{1680847D-CF2F-1560-B844-B25B084C02E4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83" creationId="{B6701FDB-1B7A-E844-1B5F-7F090359B043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96" creationId="{0988ACEE-59BD-A9BF-D486-278E8B27D1F5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97" creationId="{703412E9-A4B2-D074-2149-92B8B2A11E53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103" creationId="{98865EAA-5A83-CF5E-EF90-AC35F370B5FC}"/>
          </ac:spMkLst>
        </pc:spChg>
        <pc:grpChg chg="mod">
          <ac:chgData name="Sidonie Bellot" userId="f041fed5-3b29-4fbe-b39f-1eb3a2a2735c" providerId="ADAL" clId="{B9C27054-782E-4CE7-AB41-5A708441F3A0}" dt="2023-09-23T16:19:47.210" v="3453" actId="1076"/>
          <ac:grpSpMkLst>
            <pc:docMk/>
            <pc:sldMk cId="1533932652" sldId="435"/>
            <ac:grpSpMk id="117" creationId="{30D8D68F-2034-ADBA-CACA-45414C7BD652}"/>
          </ac:grpSpMkLst>
        </pc:grpChg>
        <pc:picChg chg="mod">
          <ac:chgData name="Sidonie Bellot" userId="f041fed5-3b29-4fbe-b39f-1eb3a2a2735c" providerId="ADAL" clId="{B9C27054-782E-4CE7-AB41-5A708441F3A0}" dt="2023-09-23T16:17:21.110" v="3447" actId="1076"/>
          <ac:picMkLst>
            <pc:docMk/>
            <pc:sldMk cId="1533932652" sldId="435"/>
            <ac:picMk id="25" creationId="{530D313B-9601-28DB-703C-AC57E0F9BE3D}"/>
          </ac:picMkLst>
        </pc:picChg>
        <pc:picChg chg="del">
          <ac:chgData name="Sidonie Bellot" userId="f041fed5-3b29-4fbe-b39f-1eb3a2a2735c" providerId="ADAL" clId="{B9C27054-782E-4CE7-AB41-5A708441F3A0}" dt="2023-09-23T16:16:55.778" v="3440" actId="478"/>
          <ac:picMkLst>
            <pc:docMk/>
            <pc:sldMk cId="1533932652" sldId="435"/>
            <ac:picMk id="35" creationId="{D58D73D9-F2A6-22B2-2C2E-0653187CD7D0}"/>
          </ac:picMkLst>
        </pc:picChg>
        <pc:picChg chg="mod">
          <ac:chgData name="Sidonie Bellot" userId="f041fed5-3b29-4fbe-b39f-1eb3a2a2735c" providerId="ADAL" clId="{B9C27054-782E-4CE7-AB41-5A708441F3A0}" dt="2023-09-23T16:19:47.210" v="3453" actId="1076"/>
          <ac:picMkLst>
            <pc:docMk/>
            <pc:sldMk cId="1533932652" sldId="435"/>
            <ac:picMk id="116" creationId="{A2400C8A-1661-6418-BEB3-4FF51A66EB3E}"/>
          </ac:picMkLst>
        </pc:picChg>
        <pc:picChg chg="del">
          <ac:chgData name="Sidonie Bellot" userId="f041fed5-3b29-4fbe-b39f-1eb3a2a2735c" providerId="ADAL" clId="{B9C27054-782E-4CE7-AB41-5A708441F3A0}" dt="2023-09-23T16:16:55.778" v="3440" actId="478"/>
          <ac:picMkLst>
            <pc:docMk/>
            <pc:sldMk cId="1533932652" sldId="435"/>
            <ac:picMk id="179" creationId="{21D3C8AF-9B51-12FA-108A-93E040AF72A3}"/>
          </ac:picMkLst>
        </pc:pic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4" creationId="{0B114378-AB4F-B593-BE26-BA2ED265EDF0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6" creationId="{67AB9B9F-D9E1-14D4-6965-2367147AEA45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7" creationId="{511A93E7-7494-8A88-8495-C4B304E6721D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8" creationId="{C08391A7-D466-7E68-FBC6-F42423F26456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9" creationId="{FEBEA3F6-9FA6-4AFF-5FCE-8337CF1894B5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" creationId="{01238B0C-7FE8-C8B8-18FA-B06924880B06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1" creationId="{7B67EBAF-0B1E-A120-5657-EE378BBD86D5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1" creationId="{1D51BB80-CE91-4815-FCA4-DCE5934D3D69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2" creationId="{7172CFDE-792E-EBA7-20B1-D7D1CB5E368E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4" creationId="{B7CC4447-E74E-C8E7-0CED-27C975D26D2E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6" creationId="{44C90AF5-1D8A-8C55-2B85-E6C80B405676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8" creationId="{26A29901-D01E-5582-73AA-097E2BF0CED3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3" creationId="{18B18D0B-5161-E91C-0865-43C778CA9DB2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5" creationId="{CDBB73FA-95BE-F212-12C1-54557F560D38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6" creationId="{E88A26B2-6678-4395-90A9-ABF48872C106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66" creationId="{61FB2942-FDE1-B8DF-F6AD-A9E55AEB55C2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1" creationId="{56BA716C-33C4-9A74-F840-7CC25C93DAAB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2" creationId="{B1BFA7FD-45B3-F94E-79E5-2814EAB0246F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8" creationId="{24C64F9C-A45A-FE7D-349E-FFBC0CC00FF4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82" creationId="{FBABEAF3-ED0F-3F4E-8D0C-F44405F4CB4A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00" creationId="{45ED4CC2-5F44-8D26-58ED-C2C50275A756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02" creationId="{9698A83A-3F47-8CA8-672E-93937D879BC2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7" creationId="{4FD9D0B8-0970-56E6-B5D3-7290BD1163F8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9" creationId="{95A91504-883C-A4F1-13D7-E07E4A2A0D16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0" creationId="{B63AA428-8F83-3162-70AB-149DD682634D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1" creationId="{7EB4A7B8-5BEB-C167-57F4-BA656750F297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2" creationId="{0432E94F-8364-1740-B9FC-BFCDB2C9B249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43" creationId="{D0BD8E80-AADE-4962-6E67-ABB6707F072B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47" creationId="{64323863-5191-A1EF-0D4A-D2B5F62EB82F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49" creationId="{16EC100C-E4C8-1783-DCD7-30FE98B252ED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55" creationId="{85F14B23-0EBB-7B55-70D1-B8E4BF77C778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57" creationId="{C85EB774-6AE8-0038-5711-0196F8ED6112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1" creationId="{E5CEF915-73ED-4AE5-0B21-4FA97C1AF96F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3" creationId="{0DA44988-0E07-0B13-9C29-F0B528D035DD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7" creationId="{30DFFD06-FDC0-0704-CB7A-3869A804BB1A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9" creationId="{D31C2A34-64FE-896A-6464-86E233747118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1" creationId="{8BDDB8C7-664A-CEF4-E94F-ADCEDB0D98C3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3" creationId="{A900665E-2DF6-4999-0F99-351DBE0A8DA4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5" creationId="{5C8F7EEB-CE72-86DC-3FF4-FEA71F3ACCF2}"/>
          </ac:cxnSpMkLst>
        </pc:cxnChg>
      </pc:sldChg>
      <pc:sldChg chg="addSp delSp modSp new mod">
        <pc:chgData name="Sidonie Bellot" userId="f041fed5-3b29-4fbe-b39f-1eb3a2a2735c" providerId="ADAL" clId="{B9C27054-782E-4CE7-AB41-5A708441F3A0}" dt="2023-09-23T17:05:49.663" v="4220" actId="478"/>
        <pc:sldMkLst>
          <pc:docMk/>
          <pc:sldMk cId="2511061045" sldId="436"/>
        </pc:sldMkLst>
        <pc:spChg chg="add mod">
          <ac:chgData name="Sidonie Bellot" userId="f041fed5-3b29-4fbe-b39f-1eb3a2a2735c" providerId="ADAL" clId="{B9C27054-782E-4CE7-AB41-5A708441F3A0}" dt="2023-09-23T16:47:40.518" v="3913" actId="255"/>
          <ac:spMkLst>
            <pc:docMk/>
            <pc:sldMk cId="2511061045" sldId="436"/>
            <ac:spMk id="2" creationId="{C217444F-3B78-C5C7-0B2E-0DEA1A8FF2B7}"/>
          </ac:spMkLst>
        </pc:spChg>
        <pc:spChg chg="add mod">
          <ac:chgData name="Sidonie Bellot" userId="f041fed5-3b29-4fbe-b39f-1eb3a2a2735c" providerId="ADAL" clId="{B9C27054-782E-4CE7-AB41-5A708441F3A0}" dt="2023-09-23T16:40:32.994" v="3851" actId="1076"/>
          <ac:spMkLst>
            <pc:docMk/>
            <pc:sldMk cId="2511061045" sldId="436"/>
            <ac:spMk id="3" creationId="{D5F09564-98D8-1D3A-E649-D71042A3EE27}"/>
          </ac:spMkLst>
        </pc:spChg>
        <pc:spChg chg="add del mod">
          <ac:chgData name="Sidonie Bellot" userId="f041fed5-3b29-4fbe-b39f-1eb3a2a2735c" providerId="ADAL" clId="{B9C27054-782E-4CE7-AB41-5A708441F3A0}" dt="2023-09-23T17:05:30.925" v="4217" actId="478"/>
          <ac:spMkLst>
            <pc:docMk/>
            <pc:sldMk cId="2511061045" sldId="436"/>
            <ac:spMk id="4" creationId="{DA5825EB-700B-621A-A448-AF3A64745FA8}"/>
          </ac:spMkLst>
        </pc:spChg>
        <pc:spChg chg="add del mod">
          <ac:chgData name="Sidonie Bellot" userId="f041fed5-3b29-4fbe-b39f-1eb3a2a2735c" providerId="ADAL" clId="{B9C27054-782E-4CE7-AB41-5A708441F3A0}" dt="2023-09-23T17:05:49.663" v="4220" actId="478"/>
          <ac:spMkLst>
            <pc:docMk/>
            <pc:sldMk cId="2511061045" sldId="436"/>
            <ac:spMk id="9" creationId="{0BCB7CB3-B072-8C32-49C9-015ECC7E19A7}"/>
          </ac:spMkLst>
        </pc:spChg>
        <pc:picChg chg="add del mod">
          <ac:chgData name="Sidonie Bellot" userId="f041fed5-3b29-4fbe-b39f-1eb3a2a2735c" providerId="ADAL" clId="{B9C27054-782E-4CE7-AB41-5A708441F3A0}" dt="2023-09-23T17:02:23.586" v="4201" actId="478"/>
          <ac:picMkLst>
            <pc:docMk/>
            <pc:sldMk cId="2511061045" sldId="436"/>
            <ac:picMk id="6" creationId="{347E15A5-2E1D-80C8-47E3-AF400A74FE46}"/>
          </ac:picMkLst>
        </pc:picChg>
        <pc:picChg chg="add del mod">
          <ac:chgData name="Sidonie Bellot" userId="f041fed5-3b29-4fbe-b39f-1eb3a2a2735c" providerId="ADAL" clId="{B9C27054-782E-4CE7-AB41-5A708441F3A0}" dt="2023-09-23T17:05:30.925" v="4217" actId="478"/>
          <ac:picMkLst>
            <pc:docMk/>
            <pc:sldMk cId="2511061045" sldId="436"/>
            <ac:picMk id="8" creationId="{0F64E728-9353-3CBE-3BC2-348473E22EA1}"/>
          </ac:picMkLst>
        </pc:picChg>
      </pc:sldChg>
      <pc:sldChg chg="addSp modSp new mod">
        <pc:chgData name="Sidonie Bellot" userId="f041fed5-3b29-4fbe-b39f-1eb3a2a2735c" providerId="ADAL" clId="{B9C27054-782E-4CE7-AB41-5A708441F3A0}" dt="2023-09-23T16:56:27.635" v="3951" actId="20577"/>
        <pc:sldMkLst>
          <pc:docMk/>
          <pc:sldMk cId="3372081551" sldId="437"/>
        </pc:sldMkLst>
        <pc:spChg chg="add mod">
          <ac:chgData name="Sidonie Bellot" userId="f041fed5-3b29-4fbe-b39f-1eb3a2a2735c" providerId="ADAL" clId="{B9C27054-782E-4CE7-AB41-5A708441F3A0}" dt="2023-09-23T16:56:27.635" v="3951" actId="20577"/>
          <ac:spMkLst>
            <pc:docMk/>
            <pc:sldMk cId="3372081551" sldId="437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1:40.229" v="3871"/>
          <ac:spMkLst>
            <pc:docMk/>
            <pc:sldMk cId="3372081551" sldId="437"/>
            <ac:spMk id="4" creationId="{E23A4EB4-3743-D5BB-594C-0518E445ED4B}"/>
          </ac:spMkLst>
        </pc:spChg>
        <pc:spChg chg="add mod">
          <ac:chgData name="Sidonie Bellot" userId="f041fed5-3b29-4fbe-b39f-1eb3a2a2735c" providerId="ADAL" clId="{B9C27054-782E-4CE7-AB41-5A708441F3A0}" dt="2023-09-23T16:41:40.229" v="3871"/>
          <ac:spMkLst>
            <pc:docMk/>
            <pc:sldMk cId="3372081551" sldId="437"/>
            <ac:spMk id="7" creationId="{09FC1C8E-F92B-BB02-6A8A-F32DFE5C007A}"/>
          </ac:spMkLst>
        </pc:sp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3" creationId="{BA6A7463-2F3D-BBDD-15A3-1B5B66C74DB4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5" creationId="{A2ADC98E-2006-B566-E8D6-3C73F228D82C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6" creationId="{B14E5BD5-CB0B-B58E-A4A3-5A51997A88D2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8" creationId="{491F2E45-A9EA-0CC9-9F53-56DFAABC4FB5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7:06:24.857" v="4257" actId="20577"/>
        <pc:sldMkLst>
          <pc:docMk/>
          <pc:sldMk cId="4079279666" sldId="438"/>
        </pc:sldMkLst>
        <pc:spChg chg="mod">
          <ac:chgData name="Sidonie Bellot" userId="f041fed5-3b29-4fbe-b39f-1eb3a2a2735c" providerId="ADAL" clId="{B9C27054-782E-4CE7-AB41-5A708441F3A0}" dt="2023-09-23T17:06:24.857" v="4257" actId="20577"/>
          <ac:spMkLst>
            <pc:docMk/>
            <pc:sldMk cId="4079279666" sldId="438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2:01.930" v="3876"/>
          <ac:spMkLst>
            <pc:docMk/>
            <pc:sldMk cId="4079279666" sldId="438"/>
            <ac:spMk id="5" creationId="{D621B6DB-447C-8611-1A3F-0F6D2D7FD8FB}"/>
          </ac:spMkLst>
        </pc:spChg>
        <pc:picChg chg="add mod">
          <ac:chgData name="Sidonie Bellot" userId="f041fed5-3b29-4fbe-b39f-1eb3a2a2735c" providerId="ADAL" clId="{B9C27054-782E-4CE7-AB41-5A708441F3A0}" dt="2023-09-23T16:42:11.391" v="3880" actId="1076"/>
          <ac:picMkLst>
            <pc:docMk/>
            <pc:sldMk cId="4079279666" sldId="438"/>
            <ac:picMk id="3" creationId="{AEB75817-DB1D-9F2B-7F92-CD246CDAC0A5}"/>
          </ac:picMkLst>
        </pc:picChg>
        <pc:picChg chg="add mod">
          <ac:chgData name="Sidonie Bellot" userId="f041fed5-3b29-4fbe-b39f-1eb3a2a2735c" providerId="ADAL" clId="{B9C27054-782E-4CE7-AB41-5A708441F3A0}" dt="2023-09-23T16:42:30.629" v="3881" actId="1076"/>
          <ac:picMkLst>
            <pc:docMk/>
            <pc:sldMk cId="4079279666" sldId="438"/>
            <ac:picMk id="4" creationId="{B18F71AA-7D2C-2A40-01D1-261B90D257C3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6:57:53.733" v="4019" actId="20577"/>
        <pc:sldMkLst>
          <pc:docMk/>
          <pc:sldMk cId="3772553975" sldId="439"/>
        </pc:sldMkLst>
        <pc:spChg chg="mod">
          <ac:chgData name="Sidonie Bellot" userId="f041fed5-3b29-4fbe-b39f-1eb3a2a2735c" providerId="ADAL" clId="{B9C27054-782E-4CE7-AB41-5A708441F3A0}" dt="2023-09-23T16:57:53.733" v="4019" actId="20577"/>
          <ac:spMkLst>
            <pc:docMk/>
            <pc:sldMk cId="3772553975" sldId="439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2:44.086" v="3883" actId="1076"/>
          <ac:spMkLst>
            <pc:docMk/>
            <pc:sldMk cId="3772553975" sldId="439"/>
            <ac:spMk id="3" creationId="{A3969612-AA3E-41DF-7E52-E6C1444B47D8}"/>
          </ac:spMkLst>
        </pc:sp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4" creationId="{93BCC8DC-98D1-FA99-93F1-C9ADD7EBB015}"/>
          </ac:picMkLst>
        </pc:pic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5" creationId="{D76585C5-385C-64FD-E74B-71C89A239200}"/>
          </ac:picMkLst>
        </pc:pic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7" creationId="{F593889E-4992-80BB-7FF4-401C24584B11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6:58:24.378" v="4042" actId="20577"/>
        <pc:sldMkLst>
          <pc:docMk/>
          <pc:sldMk cId="4141035703" sldId="440"/>
        </pc:sldMkLst>
        <pc:spChg chg="mod">
          <ac:chgData name="Sidonie Bellot" userId="f041fed5-3b29-4fbe-b39f-1eb3a2a2735c" providerId="ADAL" clId="{B9C27054-782E-4CE7-AB41-5A708441F3A0}" dt="2023-09-23T16:58:24.378" v="4042" actId="20577"/>
          <ac:spMkLst>
            <pc:docMk/>
            <pc:sldMk cId="4141035703" sldId="440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3" creationId="{89B5AFAF-1609-A85F-B249-A1A0C52C373B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18" creationId="{150B1818-79F8-9999-C71F-6F3F14569704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19" creationId="{B0C12950-616C-8E7F-0264-D8AF08BE0885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20" creationId="{93B78417-5A46-AB55-2E9B-AFA246B70A06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21" creationId="{E2483527-492C-7DEF-C8F7-5DEDB35D59D4}"/>
          </ac:spMkLst>
        </pc:spChg>
        <pc:grpChg chg="add mod">
          <ac:chgData name="Sidonie Bellot" userId="f041fed5-3b29-4fbe-b39f-1eb3a2a2735c" providerId="ADAL" clId="{B9C27054-782E-4CE7-AB41-5A708441F3A0}" dt="2023-09-23T16:47:16.525" v="3905"/>
          <ac:grpSpMkLst>
            <pc:docMk/>
            <pc:sldMk cId="4141035703" sldId="440"/>
            <ac:grpSpMk id="5" creationId="{4A94586D-9F5D-0EDB-66D3-DADCF70C8295}"/>
          </ac:grpSpMkLst>
        </pc:grpChg>
        <pc:picChg chg="add mod">
          <ac:chgData name="Sidonie Bellot" userId="f041fed5-3b29-4fbe-b39f-1eb3a2a2735c" providerId="ADAL" clId="{B9C27054-782E-4CE7-AB41-5A708441F3A0}" dt="2023-09-23T16:47:16.525" v="3905"/>
          <ac:picMkLst>
            <pc:docMk/>
            <pc:sldMk cId="4141035703" sldId="440"/>
            <ac:picMk id="4" creationId="{CE827F79-6E58-24C0-2118-5A4895AB5DBA}"/>
          </ac:picMkLst>
        </pc:pic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6" creationId="{637193C9-86A6-2E61-5D27-65172262F17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7" creationId="{523F34C7-488D-982B-8988-4E4AA055573A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8" creationId="{59803048-78CB-F662-6DFD-3F21652F5F6D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9" creationId="{200E74B6-F2BA-E0B9-5241-F16EFF7EA4D6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0" creationId="{84909DDC-BA63-DC19-8939-DEFAD30FA63F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1" creationId="{09A9008E-6E18-6A17-1646-A77B29A74A77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2" creationId="{C9210BF9-E99D-81AD-7F42-049EBFDA53AA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3" creationId="{C4742273-E5C2-D901-473B-AD44D2AFA74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4" creationId="{C7C1BD15-E68D-105E-B9A0-293936BFF4D3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5" creationId="{B0D96BEA-CF66-B83C-B674-52222E5DBB0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6" creationId="{8971B187-29E0-D505-8164-81A468AA444F}"/>
          </ac:cxnSpMkLst>
        </pc:cxnChg>
        <pc:cxnChg chg="add 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7" creationId="{97B30E7D-551C-909A-DFCD-BC40CC9CA023}"/>
          </ac:cxnSpMkLst>
        </pc:cxnChg>
      </pc:sldChg>
      <pc:sldChg chg="add">
        <pc:chgData name="Sidonie Bellot" userId="f041fed5-3b29-4fbe-b39f-1eb3a2a2735c" providerId="ADAL" clId="{B9C27054-782E-4CE7-AB41-5A708441F3A0}" dt="2023-09-23T17:05:25.711" v="4216"/>
        <pc:sldMkLst>
          <pc:docMk/>
          <pc:sldMk cId="2758103542" sldId="441"/>
        </pc:sldMkLst>
      </pc:sldChg>
      <pc:sldChg chg="addSp delSp modSp add mod">
        <pc:chgData name="Sidonie Bellot" userId="f041fed5-3b29-4fbe-b39f-1eb3a2a2735c" providerId="ADAL" clId="{B9C27054-782E-4CE7-AB41-5A708441F3A0}" dt="2023-09-23T17:19:19.940" v="4430" actId="1076"/>
        <pc:sldMkLst>
          <pc:docMk/>
          <pc:sldMk cId="151538473" sldId="442"/>
        </pc:sldMkLst>
        <pc:spChg chg="add mod">
          <ac:chgData name="Sidonie Bellot" userId="f041fed5-3b29-4fbe-b39f-1eb3a2a2735c" providerId="ADAL" clId="{B9C27054-782E-4CE7-AB41-5A708441F3A0}" dt="2023-09-23T17:07:37.036" v="4263" actId="208"/>
          <ac:spMkLst>
            <pc:docMk/>
            <pc:sldMk cId="151538473" sldId="442"/>
            <ac:spMk id="5" creationId="{545EE88F-B394-6292-6A64-CF51A1DDA363}"/>
          </ac:spMkLst>
        </pc:spChg>
        <pc:spChg chg="add del mod">
          <ac:chgData name="Sidonie Bellot" userId="f041fed5-3b29-4fbe-b39f-1eb3a2a2735c" providerId="ADAL" clId="{B9C27054-782E-4CE7-AB41-5A708441F3A0}" dt="2023-09-23T17:14:07.538" v="4326" actId="478"/>
          <ac:spMkLst>
            <pc:docMk/>
            <pc:sldMk cId="151538473" sldId="442"/>
            <ac:spMk id="6" creationId="{7FAA84B8-B6FB-E65F-8D12-62CC4D623E3B}"/>
          </ac:spMkLst>
        </pc:spChg>
        <pc:spChg chg="add del mod">
          <ac:chgData name="Sidonie Bellot" userId="f041fed5-3b29-4fbe-b39f-1eb3a2a2735c" providerId="ADAL" clId="{B9C27054-782E-4CE7-AB41-5A708441F3A0}" dt="2023-09-23T17:14:09.806" v="4327" actId="478"/>
          <ac:spMkLst>
            <pc:docMk/>
            <pc:sldMk cId="151538473" sldId="442"/>
            <ac:spMk id="7" creationId="{7B2EF54C-E8B3-6B80-C1CD-069EB9741857}"/>
          </ac:spMkLst>
        </pc:spChg>
        <pc:spChg chg="add del mod">
          <ac:chgData name="Sidonie Bellot" userId="f041fed5-3b29-4fbe-b39f-1eb3a2a2735c" providerId="ADAL" clId="{B9C27054-782E-4CE7-AB41-5A708441F3A0}" dt="2023-09-23T17:14:12.127" v="4328" actId="478"/>
          <ac:spMkLst>
            <pc:docMk/>
            <pc:sldMk cId="151538473" sldId="442"/>
            <ac:spMk id="9" creationId="{FEC1DB2F-B550-C4DD-EFEA-F900C2C5F82F}"/>
          </ac:spMkLst>
        </pc:spChg>
        <pc:spChg chg="add mod">
          <ac:chgData name="Sidonie Bellot" userId="f041fed5-3b29-4fbe-b39f-1eb3a2a2735c" providerId="ADAL" clId="{B9C27054-782E-4CE7-AB41-5A708441F3A0}" dt="2023-09-23T17:08:24.589" v="4285" actId="1076"/>
          <ac:spMkLst>
            <pc:docMk/>
            <pc:sldMk cId="151538473" sldId="442"/>
            <ac:spMk id="10" creationId="{A19F9552-7B1E-004E-5EEA-2C9EC81FBE7C}"/>
          </ac:spMkLst>
        </pc:spChg>
        <pc:spChg chg="add mod">
          <ac:chgData name="Sidonie Bellot" userId="f041fed5-3b29-4fbe-b39f-1eb3a2a2735c" providerId="ADAL" clId="{B9C27054-782E-4CE7-AB41-5A708441F3A0}" dt="2023-09-23T17:19:10.499" v="4429" actId="1076"/>
          <ac:spMkLst>
            <pc:docMk/>
            <pc:sldMk cId="151538473" sldId="442"/>
            <ac:spMk id="11" creationId="{216708F0-55E0-F829-101B-516E52BBAE04}"/>
          </ac:spMkLst>
        </pc:spChg>
        <pc:spChg chg="add del mod">
          <ac:chgData name="Sidonie Bellot" userId="f041fed5-3b29-4fbe-b39f-1eb3a2a2735c" providerId="ADAL" clId="{B9C27054-782E-4CE7-AB41-5A708441F3A0}" dt="2023-09-23T17:14:55.851" v="4331" actId="478"/>
          <ac:spMkLst>
            <pc:docMk/>
            <pc:sldMk cId="151538473" sldId="442"/>
            <ac:spMk id="12" creationId="{D16BBC78-AE42-C5FD-5F6B-0AF3E24AC492}"/>
          </ac:spMkLst>
        </pc:spChg>
        <pc:spChg chg="add mod">
          <ac:chgData name="Sidonie Bellot" userId="f041fed5-3b29-4fbe-b39f-1eb3a2a2735c" providerId="ADAL" clId="{B9C27054-782E-4CE7-AB41-5A708441F3A0}" dt="2023-09-23T17:15:47.613" v="4344" actId="1076"/>
          <ac:spMkLst>
            <pc:docMk/>
            <pc:sldMk cId="151538473" sldId="442"/>
            <ac:spMk id="13" creationId="{424AAEB6-1D1E-2A40-88AC-58CAFC4E2C6D}"/>
          </ac:spMkLst>
        </pc:spChg>
        <pc:spChg chg="add del mod">
          <ac:chgData name="Sidonie Bellot" userId="f041fed5-3b29-4fbe-b39f-1eb3a2a2735c" providerId="ADAL" clId="{B9C27054-782E-4CE7-AB41-5A708441F3A0}" dt="2023-09-23T17:18:18.617" v="4418" actId="478"/>
          <ac:spMkLst>
            <pc:docMk/>
            <pc:sldMk cId="151538473" sldId="442"/>
            <ac:spMk id="14" creationId="{69C1EFEC-C97B-7DF3-CB4D-DF299429EE34}"/>
          </ac:spMkLst>
        </pc:spChg>
        <pc:spChg chg="add del mod">
          <ac:chgData name="Sidonie Bellot" userId="f041fed5-3b29-4fbe-b39f-1eb3a2a2735c" providerId="ADAL" clId="{B9C27054-782E-4CE7-AB41-5A708441F3A0}" dt="2023-09-23T17:16:29.831" v="4360" actId="478"/>
          <ac:spMkLst>
            <pc:docMk/>
            <pc:sldMk cId="151538473" sldId="442"/>
            <ac:spMk id="15" creationId="{40FD5D5B-9110-89FC-02B5-2B6242CB5254}"/>
          </ac:spMkLst>
        </pc:sp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7" creationId="{006128E0-5389-240F-6974-A16B01BC55C5}"/>
          </ac:picMkLst>
        </pc:pic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8" creationId="{347E87CF-E0D2-3323-009C-4837DC468570}"/>
          </ac:picMkLst>
        </pc:pic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9" creationId="{C7D35119-8462-BBC7-DA59-1E39FA7CF4E0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0" creationId="{CE392BF0-10AE-5CF0-F55C-51FB0AA4240F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1" creationId="{9B6A65F0-0905-5A23-D43D-0AB837C849FF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2" creationId="{F96CD1EA-BB1B-D6A6-7DA0-0062ABB10D03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3" creationId="{E3F35AE0-FEDB-BA19-F51F-11357E60F643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4" creationId="{D4813FBA-E4B8-DB66-0D4B-EC0EF7BA8C40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5" creationId="{AF9AEE27-1D42-D723-2952-C70E7E38E411}"/>
          </ac:picMkLst>
        </pc:picChg>
      </pc:sldChg>
      <pc:sldChg chg="addSp delSp modSp new mod setBg">
        <pc:chgData name="Sidonie Bellot" userId="f041fed5-3b29-4fbe-b39f-1eb3a2a2735c" providerId="ADAL" clId="{B9C27054-782E-4CE7-AB41-5A708441F3A0}" dt="2023-09-23T19:42:31.928" v="5467" actId="1076"/>
        <pc:sldMkLst>
          <pc:docMk/>
          <pc:sldMk cId="2414431457" sldId="443"/>
        </pc:sldMkLst>
        <pc:spChg chg="add del mod">
          <ac:chgData name="Sidonie Bellot" userId="f041fed5-3b29-4fbe-b39f-1eb3a2a2735c" providerId="ADAL" clId="{B9C27054-782E-4CE7-AB41-5A708441F3A0}" dt="2023-09-23T19:35:02.157" v="5234" actId="478"/>
          <ac:spMkLst>
            <pc:docMk/>
            <pc:sldMk cId="2414431457" sldId="443"/>
            <ac:spMk id="2" creationId="{52F1E5E3-B7A8-560D-3D55-D45081DE3542}"/>
          </ac:spMkLst>
        </pc:spChg>
        <pc:spChg chg="add del">
          <ac:chgData name="Sidonie Bellot" userId="f041fed5-3b29-4fbe-b39f-1eb3a2a2735c" providerId="ADAL" clId="{B9C27054-782E-4CE7-AB41-5A708441F3A0}" dt="2023-09-23T19:38:52.267" v="5413" actId="478"/>
          <ac:spMkLst>
            <pc:docMk/>
            <pc:sldMk cId="2414431457" sldId="443"/>
            <ac:spMk id="4" creationId="{C13FF6AB-0F51-F4CC-9D27-DE81CBAA3E27}"/>
          </ac:spMkLst>
        </pc:spChg>
        <pc:spChg chg="add del mod">
          <ac:chgData name="Sidonie Bellot" userId="f041fed5-3b29-4fbe-b39f-1eb3a2a2735c" providerId="ADAL" clId="{B9C27054-782E-4CE7-AB41-5A708441F3A0}" dt="2023-09-23T19:38:55.123" v="5414" actId="478"/>
          <ac:spMkLst>
            <pc:docMk/>
            <pc:sldMk cId="2414431457" sldId="443"/>
            <ac:spMk id="6" creationId="{8BE2EC3D-488B-E190-E3D7-ABE63D535B66}"/>
          </ac:spMkLst>
        </pc:spChg>
        <pc:spChg chg="add mod">
          <ac:chgData name="Sidonie Bellot" userId="f041fed5-3b29-4fbe-b39f-1eb3a2a2735c" providerId="ADAL" clId="{B9C27054-782E-4CE7-AB41-5A708441F3A0}" dt="2023-09-23T19:42:31.928" v="5467" actId="1076"/>
          <ac:spMkLst>
            <pc:docMk/>
            <pc:sldMk cId="2414431457" sldId="443"/>
            <ac:spMk id="7" creationId="{459B0650-E114-5295-1F6D-C87A0D4334C5}"/>
          </ac:spMkLst>
        </pc:spChg>
        <pc:spChg chg="add mod">
          <ac:chgData name="Sidonie Bellot" userId="f041fed5-3b29-4fbe-b39f-1eb3a2a2735c" providerId="ADAL" clId="{B9C27054-782E-4CE7-AB41-5A708441F3A0}" dt="2023-09-23T19:39:31.536" v="5435" actId="1076"/>
          <ac:spMkLst>
            <pc:docMk/>
            <pc:sldMk cId="2414431457" sldId="443"/>
            <ac:spMk id="8" creationId="{EA47D204-961E-733B-F852-5B3CD4D243BC}"/>
          </ac:spMkLst>
        </pc:spChg>
        <pc:spChg chg="add mod">
          <ac:chgData name="Sidonie Bellot" userId="f041fed5-3b29-4fbe-b39f-1eb3a2a2735c" providerId="ADAL" clId="{B9C27054-782E-4CE7-AB41-5A708441F3A0}" dt="2023-09-23T19:39:36.018" v="5436" actId="1076"/>
          <ac:spMkLst>
            <pc:docMk/>
            <pc:sldMk cId="2414431457" sldId="443"/>
            <ac:spMk id="9" creationId="{B8C3A6B4-DFF3-A4B4-BD42-DA3B7250E471}"/>
          </ac:spMkLst>
        </pc:spChg>
        <pc:spChg chg="add del mod">
          <ac:chgData name="Sidonie Bellot" userId="f041fed5-3b29-4fbe-b39f-1eb3a2a2735c" providerId="ADAL" clId="{B9C27054-782E-4CE7-AB41-5A708441F3A0}" dt="2023-09-23T19:39:11.737" v="5430" actId="478"/>
          <ac:spMkLst>
            <pc:docMk/>
            <pc:sldMk cId="2414431457" sldId="443"/>
            <ac:spMk id="10" creationId="{6094F8CA-A028-34D4-79BE-93E041A7E6E1}"/>
          </ac:spMkLst>
        </pc:spChg>
        <pc:grpChg chg="add del mod">
          <ac:chgData name="Sidonie Bellot" userId="f041fed5-3b29-4fbe-b39f-1eb3a2a2735c" providerId="ADAL" clId="{B9C27054-782E-4CE7-AB41-5A708441F3A0}" dt="2023-09-23T19:40:12.379" v="5442" actId="165"/>
          <ac:grpSpMkLst>
            <pc:docMk/>
            <pc:sldMk cId="2414431457" sldId="443"/>
            <ac:grpSpMk id="11" creationId="{D5F693C1-776A-6899-3CBF-B1D1661E6205}"/>
          </ac:grpSpMkLst>
        </pc:grpChg>
        <pc:picChg chg="mod topLvl modCrop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2" creationId="{960E4FA1-0DD4-0A39-6C9B-4B09D236136F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3" creationId="{CE0ABCA4-C7DF-4CBB-2AE5-FC77C50245F8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4" creationId="{4C37D7C8-1F0A-24E8-E350-4E5AE1EF10DA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5" creationId="{E0FBD3CE-7BF8-583E-2B59-65B9F4EF6002}"/>
          </ac:picMkLst>
        </pc:picChg>
        <pc:picChg chg="add mod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6" creationId="{11347188-ABDC-B8F0-92D6-B8A53DF85034}"/>
          </ac:picMkLst>
        </pc:picChg>
      </pc:sldChg>
      <pc:sldChg chg="modSp add mod">
        <pc:chgData name="Sidonie Bellot" userId="f041fed5-3b29-4fbe-b39f-1eb3a2a2735c" providerId="ADAL" clId="{B9C27054-782E-4CE7-AB41-5A708441F3A0}" dt="2023-09-23T19:06:56.336" v="4931" actId="20577"/>
        <pc:sldMkLst>
          <pc:docMk/>
          <pc:sldMk cId="3645330387" sldId="444"/>
        </pc:sldMkLst>
        <pc:spChg chg="mod">
          <ac:chgData name="Sidonie Bellot" userId="f041fed5-3b29-4fbe-b39f-1eb3a2a2735c" providerId="ADAL" clId="{B9C27054-782E-4CE7-AB41-5A708441F3A0}" dt="2023-09-23T19:06:56.336" v="4931" actId="20577"/>
          <ac:spMkLst>
            <pc:docMk/>
            <pc:sldMk cId="3645330387" sldId="444"/>
            <ac:spMk id="2" creationId="{52F1E5E3-B7A8-560D-3D55-D45081DE3542}"/>
          </ac:spMkLst>
        </pc:spChg>
      </pc:sldChg>
      <pc:sldChg chg="addSp modSp new del mod">
        <pc:chgData name="Sidonie Bellot" userId="f041fed5-3b29-4fbe-b39f-1eb3a2a2735c" providerId="ADAL" clId="{B9C27054-782E-4CE7-AB41-5A708441F3A0}" dt="2023-09-23T19:07:21.007" v="4947" actId="47"/>
        <pc:sldMkLst>
          <pc:docMk/>
          <pc:sldMk cId="2527854260" sldId="445"/>
        </pc:sldMkLst>
        <pc:spChg chg="add mod">
          <ac:chgData name="Sidonie Bellot" userId="f041fed5-3b29-4fbe-b39f-1eb3a2a2735c" providerId="ADAL" clId="{B9C27054-782E-4CE7-AB41-5A708441F3A0}" dt="2023-09-23T19:07:17.759" v="4946" actId="20577"/>
          <ac:spMkLst>
            <pc:docMk/>
            <pc:sldMk cId="2527854260" sldId="445"/>
            <ac:spMk id="2" creationId="{F3A6D2CA-719E-6E9D-4E21-3AE63C9CA642}"/>
          </ac:spMkLst>
        </pc:spChg>
      </pc:sldChg>
      <pc:sldChg chg="addSp modSp new mod setBg">
        <pc:chgData name="Sidonie Bellot" userId="f041fed5-3b29-4fbe-b39f-1eb3a2a2735c" providerId="ADAL" clId="{B9C27054-782E-4CE7-AB41-5A708441F3A0}" dt="2023-09-23T19:32:44.736" v="5230" actId="20577"/>
        <pc:sldMkLst>
          <pc:docMk/>
          <pc:sldMk cId="3767505467" sldId="445"/>
        </pc:sldMkLst>
        <pc:spChg chg="add mod">
          <ac:chgData name="Sidonie Bellot" userId="f041fed5-3b29-4fbe-b39f-1eb3a2a2735c" providerId="ADAL" clId="{B9C27054-782E-4CE7-AB41-5A708441F3A0}" dt="2023-09-23T19:32:44.736" v="5230" actId="20577"/>
          <ac:spMkLst>
            <pc:docMk/>
            <pc:sldMk cId="3767505467" sldId="445"/>
            <ac:spMk id="3" creationId="{9555DBE0-5779-AD28-596F-107F693E1725}"/>
          </ac:spMkLst>
        </pc:spChg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1358210876" sldId="44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D6BA-B88C-908D-D223-FBC4911E3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92573-FEF2-2BFC-BC4C-ECE1CE3A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C6632-2B49-3FBB-F01E-9DF47EA6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25EC-0701-381F-F9CF-326EA921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31F5-EE2B-0A87-32FD-84968943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52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43FB-E9C2-432B-3A12-87254681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DE8F1-9755-E244-96FE-33E5402C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5B9A-465B-AFCB-2A4A-D61ACFE2E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7CE22-8C91-B042-1E89-D54F6C50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67A66-0B40-CECF-DE04-9B38BD9C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57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19FF7-0117-B28D-DB00-E58F810C2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6FA01-821D-59DE-D30B-DDDBDCC0E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CBC16-6158-D23A-C85B-02A925F5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552A3-68CA-6DBC-166C-866EC6CD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65136-8D83-2ACD-4786-3304A2FE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86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FC2A-E372-3352-3833-1E27FE2A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5C246-3F09-E245-238A-74D43A317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97BFE-3845-FE45-E0A1-876A85A3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B636B-D9C2-BA4B-61FB-53CEEB70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D6F01-7582-E216-4DE9-88419266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48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60A8-9ED7-9035-9E2D-4DB9CA8D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23F05-9E43-6FF8-57D6-7A7F9EA98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54665-E933-E97B-8442-C27B05CB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49BE-B149-763A-3D3D-8AC49082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44342-EAC3-BD0A-4E56-42216851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82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6A3C-358C-CD43-1372-2D6C46C1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FFB7-B953-5BBB-D0CF-12AFE3C57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08F7-6DE9-A871-4120-C13DF0F13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F5939-10F2-E227-5AFC-F58811CA5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C76B-AF7F-B392-03F3-94804370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ACCF6-73A9-DAFF-0356-8E75599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02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5AC8-F912-6EF8-CA8A-EA906D5C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07CD-8F8D-8B4B-DFF0-913F77BDC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1BC72-4073-F4CA-4E58-9DFBABEDC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734BC-6C8C-2D8A-E657-FDC68F5C1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9615C-3B6A-9567-5AA3-7CE6975F3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DE536-E77F-34AB-730B-B9534944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AD6F2-26E5-BE6E-38E8-4E49FA3B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F517A-D6B7-E579-5AB4-02E9D088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48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2F1-6AEE-61A3-7E1F-1BFAA1F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22388-324C-43AA-FD34-51A48D19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C07CE-DD33-F9BE-B109-CB0F66E2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D61AA-38C7-3030-49BE-8FF288D1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1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74838-32DC-D68D-A230-EDFC9D70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832C4-BF36-557F-4B48-DD187F42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46940-A823-976B-BF47-1C6754B6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81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2BF7-6828-957C-D296-09C16DF6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43F6-D4C8-C624-D187-60A567BB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186A-C7F5-7EF5-D8A0-EB62253AD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C89EA-71EE-FC66-167A-EEE91037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61E6D-A92A-B117-BD04-0DC3969A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00D37-0932-2711-05FF-9DD3AD6B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68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BBD-EB5E-69DF-5EE4-CE4A0F72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24396-4622-22C9-98F0-979A5DB06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E080B-B567-98DE-A30E-A958CC233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BD0BE-741B-44B3-EDA5-B7A487A6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27532-AFFC-7588-4D5E-22263B20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9217D-6C54-FD4F-4BAD-1C48DA2D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59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D75AC-57E2-C7C5-E0E1-0C0A1FFF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AC7-5DC3-939D-724F-8C56CE0F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EDBD1-772D-BF87-3972-5253EC633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FABCC-3480-3956-5C31-E1A8D9BA7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5BAD-BFF8-FF43-A6F3-683F41011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6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pdx.org/licenses/CC-BY-4.0" TargetMode="External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dx.org/licenses/CC-BY-4.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pdx.org/licenses/CC-BY-4.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pdx.org/licenses/CC-BY-4.0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pdx.org/licenses/CC-BY-4.0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416023FF-49C8-E573-A838-30470E6A4B6D}"/>
              </a:ext>
            </a:extLst>
          </p:cNvPr>
          <p:cNvSpPr/>
          <p:nvPr/>
        </p:nvSpPr>
        <p:spPr>
          <a:xfrm>
            <a:off x="1009649" y="825393"/>
            <a:ext cx="6239188" cy="1342182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4EA7D-7832-5338-6C8A-C225EA920F86}"/>
              </a:ext>
            </a:extLst>
          </p:cNvPr>
          <p:cNvSpPr txBox="1"/>
          <p:nvPr/>
        </p:nvSpPr>
        <p:spPr>
          <a:xfrm flipH="1">
            <a:off x="668225" y="2865185"/>
            <a:ext cx="6580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accent2"/>
                </a:solidFill>
                <a:latin typeface="Arial Nova Light" panose="020B0304020202020204" pitchFamily="34" charset="0"/>
              </a:rPr>
              <a:t>Genomics of Indonesian plants </a:t>
            </a:r>
          </a:p>
          <a:p>
            <a:pPr algn="ctr"/>
            <a:endParaRPr lang="en-GB" sz="1200" dirty="0">
              <a:solidFill>
                <a:srgbClr val="F6EFDB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400" dirty="0">
                <a:solidFill>
                  <a:srgbClr val="F6EFDB"/>
                </a:solidFill>
                <a:latin typeface="Arial Nova Light" panose="020B0304020202020204" pitchFamily="34" charset="0"/>
              </a:rPr>
              <a:t>March 2024 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8D117-C230-A9D6-A599-FF0458AD18BA}"/>
              </a:ext>
            </a:extLst>
          </p:cNvPr>
          <p:cNvSpPr txBox="1"/>
          <p:nvPr/>
        </p:nvSpPr>
        <p:spPr>
          <a:xfrm flipH="1">
            <a:off x="1473953" y="1028243"/>
            <a:ext cx="518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Selamat</a:t>
            </a:r>
            <a:r>
              <a:rPr lang="en-GB" sz="4800" dirty="0">
                <a:solidFill>
                  <a:srgbClr val="002B36"/>
                </a:solidFill>
                <a:latin typeface="Arial Nova Light" panose="020B0304020202020204" pitchFamily="34" charset="0"/>
              </a:rPr>
              <a:t> </a:t>
            </a:r>
            <a:r>
              <a:rPr lang="en-GB" sz="4800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Datang</a:t>
            </a:r>
            <a:r>
              <a:rPr lang="en-GB" sz="4800" dirty="0">
                <a:solidFill>
                  <a:srgbClr val="002B36"/>
                </a:solidFill>
                <a:latin typeface="Arial Nova Light" panose="020B0304020202020204" pitchFamily="34" charset="0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7460B-72BB-BA93-DB28-A3D33692F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94" t="26533" r="42424" b="55690"/>
          <a:stretch/>
        </p:blipFill>
        <p:spPr>
          <a:xfrm>
            <a:off x="3354015" y="5780488"/>
            <a:ext cx="685280" cy="837565"/>
          </a:xfrm>
          <a:prstGeom prst="rect">
            <a:avLst/>
          </a:prstGeom>
        </p:spPr>
      </p:pic>
      <p:pic>
        <p:nvPicPr>
          <p:cNvPr id="8" name="Picture 7" descr="A black and grey logo&#10;&#10;Description automatically generated">
            <a:extLst>
              <a:ext uri="{FF2B5EF4-FFF2-40B4-BE49-F238E27FC236}">
                <a16:creationId xmlns:a16="http://schemas.microsoft.com/office/drawing/2014/main" id="{55FAE27D-A253-9A05-CC89-7516D024C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FF2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2" y="5780490"/>
            <a:ext cx="2173236" cy="8375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42425-5BC7-960E-AD59-2D73CF484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8" t="10846" r="36894" b="63232"/>
          <a:stretch/>
        </p:blipFill>
        <p:spPr>
          <a:xfrm>
            <a:off x="4389233" y="5780488"/>
            <a:ext cx="2802455" cy="8375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59F25E-A692-AE12-3A0A-C727C507D4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03" t="3" r="33461" b="-1"/>
          <a:stretch/>
        </p:blipFill>
        <p:spPr>
          <a:xfrm>
            <a:off x="7981257" y="1"/>
            <a:ext cx="4210743" cy="6857999"/>
          </a:xfrm>
          <a:prstGeom prst="rect">
            <a:avLst/>
          </a:prstGeom>
        </p:spPr>
      </p:pic>
      <p:sp>
        <p:nvSpPr>
          <p:cNvPr id="18" name="Free-form: Shape 17">
            <a:extLst>
              <a:ext uri="{FF2B5EF4-FFF2-40B4-BE49-F238E27FC236}">
                <a16:creationId xmlns:a16="http://schemas.microsoft.com/office/drawing/2014/main" id="{3C5ED691-5063-98AE-569E-8B82C73F05BE}"/>
              </a:ext>
            </a:extLst>
          </p:cNvPr>
          <p:cNvSpPr/>
          <p:nvPr/>
        </p:nvSpPr>
        <p:spPr>
          <a:xfrm rot="21167272">
            <a:off x="9645963" y="3750590"/>
            <a:ext cx="1321330" cy="561321"/>
          </a:xfrm>
          <a:custGeom>
            <a:avLst/>
            <a:gdLst>
              <a:gd name="connsiteX0" fmla="*/ 25999 w 1000316"/>
              <a:gd name="connsiteY0" fmla="*/ 994 h 374100"/>
              <a:gd name="connsiteX1" fmla="*/ 340324 w 1000316"/>
              <a:gd name="connsiteY1" fmla="*/ 362944 h 374100"/>
              <a:gd name="connsiteX2" fmla="*/ 997549 w 1000316"/>
              <a:gd name="connsiteY2" fmla="*/ 258169 h 374100"/>
              <a:gd name="connsiteX3" fmla="*/ 25999 w 1000316"/>
              <a:gd name="connsiteY3" fmla="*/ 994 h 374100"/>
              <a:gd name="connsiteX0" fmla="*/ 20768 w 1087598"/>
              <a:gd name="connsiteY0" fmla="*/ 852 h 424711"/>
              <a:gd name="connsiteX1" fmla="*/ 424806 w 1087598"/>
              <a:gd name="connsiteY1" fmla="*/ 412559 h 424711"/>
              <a:gd name="connsiteX2" fmla="*/ 1082031 w 1087598"/>
              <a:gd name="connsiteY2" fmla="*/ 307784 h 424711"/>
              <a:gd name="connsiteX3" fmla="*/ 20768 w 1087598"/>
              <a:gd name="connsiteY3" fmla="*/ 852 h 424711"/>
              <a:gd name="connsiteX0" fmla="*/ 64 w 1061361"/>
              <a:gd name="connsiteY0" fmla="*/ 4895 h 426288"/>
              <a:gd name="connsiteX1" fmla="*/ 404102 w 1061361"/>
              <a:gd name="connsiteY1" fmla="*/ 416602 h 426288"/>
              <a:gd name="connsiteX2" fmla="*/ 1061327 w 1061361"/>
              <a:gd name="connsiteY2" fmla="*/ 311827 h 426288"/>
              <a:gd name="connsiteX3" fmla="*/ 431775 w 1061361"/>
              <a:gd name="connsiteY3" fmla="*/ 197544 h 426288"/>
              <a:gd name="connsiteX4" fmla="*/ 64 w 1061361"/>
              <a:gd name="connsiteY4" fmla="*/ 4895 h 426288"/>
              <a:gd name="connsiteX0" fmla="*/ 118 w 1061443"/>
              <a:gd name="connsiteY0" fmla="*/ 8012 h 502042"/>
              <a:gd name="connsiteX1" fmla="*/ 394589 w 1061443"/>
              <a:gd name="connsiteY1" fmla="*/ 495317 h 502042"/>
              <a:gd name="connsiteX2" fmla="*/ 1061381 w 1061443"/>
              <a:gd name="connsiteY2" fmla="*/ 314944 h 502042"/>
              <a:gd name="connsiteX3" fmla="*/ 431829 w 1061443"/>
              <a:gd name="connsiteY3" fmla="*/ 200661 h 502042"/>
              <a:gd name="connsiteX4" fmla="*/ 118 w 1061443"/>
              <a:gd name="connsiteY4" fmla="*/ 8012 h 502042"/>
              <a:gd name="connsiteX0" fmla="*/ 118 w 1281274"/>
              <a:gd name="connsiteY0" fmla="*/ 8012 h 500373"/>
              <a:gd name="connsiteX1" fmla="*/ 394589 w 1281274"/>
              <a:gd name="connsiteY1" fmla="*/ 495317 h 500373"/>
              <a:gd name="connsiteX2" fmla="*/ 1281232 w 1281274"/>
              <a:gd name="connsiteY2" fmla="*/ 246755 h 500373"/>
              <a:gd name="connsiteX3" fmla="*/ 431829 w 1281274"/>
              <a:gd name="connsiteY3" fmla="*/ 200661 h 500373"/>
              <a:gd name="connsiteX4" fmla="*/ 118 w 1281274"/>
              <a:gd name="connsiteY4" fmla="*/ 8012 h 500373"/>
              <a:gd name="connsiteX0" fmla="*/ 101 w 1321330"/>
              <a:gd name="connsiteY0" fmla="*/ 6283 h 561321"/>
              <a:gd name="connsiteX1" fmla="*/ 434645 w 1321330"/>
              <a:gd name="connsiteY1" fmla="*/ 556265 h 561321"/>
              <a:gd name="connsiteX2" fmla="*/ 1321288 w 1321330"/>
              <a:gd name="connsiteY2" fmla="*/ 307703 h 561321"/>
              <a:gd name="connsiteX3" fmla="*/ 471885 w 1321330"/>
              <a:gd name="connsiteY3" fmla="*/ 261609 h 561321"/>
              <a:gd name="connsiteX4" fmla="*/ 101 w 1321330"/>
              <a:gd name="connsiteY4" fmla="*/ 6283 h 56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330" h="561321">
                <a:moveTo>
                  <a:pt x="101" y="6283"/>
                </a:moveTo>
                <a:cubicBezTo>
                  <a:pt x="-6106" y="55392"/>
                  <a:pt x="272720" y="513403"/>
                  <a:pt x="434645" y="556265"/>
                </a:cubicBezTo>
                <a:cubicBezTo>
                  <a:pt x="596570" y="599128"/>
                  <a:pt x="1315081" y="356812"/>
                  <a:pt x="1321288" y="307703"/>
                </a:cubicBezTo>
                <a:cubicBezTo>
                  <a:pt x="1327495" y="258594"/>
                  <a:pt x="648762" y="312764"/>
                  <a:pt x="471885" y="261609"/>
                </a:cubicBezTo>
                <a:cubicBezTo>
                  <a:pt x="295008" y="210454"/>
                  <a:pt x="6308" y="-42826"/>
                  <a:pt x="101" y="6283"/>
                </a:cubicBezTo>
                <a:close/>
              </a:path>
            </a:pathLst>
          </a:custGeom>
          <a:solidFill>
            <a:srgbClr val="FFC000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F35B96-20FE-03E9-415E-8AF56986ED5E}"/>
              </a:ext>
            </a:extLst>
          </p:cNvPr>
          <p:cNvSpPr/>
          <p:nvPr/>
        </p:nvSpPr>
        <p:spPr>
          <a:xfrm>
            <a:off x="9906000" y="3077843"/>
            <a:ext cx="219075" cy="35115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98F3F3-C103-A566-E1CC-9A914346B80B}"/>
              </a:ext>
            </a:extLst>
          </p:cNvPr>
          <p:cNvSpPr/>
          <p:nvPr/>
        </p:nvSpPr>
        <p:spPr>
          <a:xfrm>
            <a:off x="10638419" y="3175503"/>
            <a:ext cx="219075" cy="351157"/>
          </a:xfrm>
          <a:prstGeom prst="ellipse">
            <a:avLst/>
          </a:prstGeom>
          <a:solidFill>
            <a:srgbClr val="BFBFB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16" descr="Glasses with solid fill">
            <a:extLst>
              <a:ext uri="{FF2B5EF4-FFF2-40B4-BE49-F238E27FC236}">
                <a16:creationId xmlns:a16="http://schemas.microsoft.com/office/drawing/2014/main" id="{7629ED06-403F-FFCC-6E39-46E79665E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34929">
            <a:off x="9553575" y="2520689"/>
            <a:ext cx="1660786" cy="166078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CB3920A-A0F5-22D1-BA65-A76D6504B77C}"/>
              </a:ext>
            </a:extLst>
          </p:cNvPr>
          <p:cNvSpPr/>
          <p:nvPr/>
        </p:nvSpPr>
        <p:spPr>
          <a:xfrm>
            <a:off x="9961617" y="3253421"/>
            <a:ext cx="125011" cy="152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8A5202-E145-06FF-BD9F-0E7C9218B565}"/>
              </a:ext>
            </a:extLst>
          </p:cNvPr>
          <p:cNvSpPr/>
          <p:nvPr/>
        </p:nvSpPr>
        <p:spPr>
          <a:xfrm>
            <a:off x="10666491" y="3326156"/>
            <a:ext cx="125011" cy="152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CB5A393-BD47-3E64-FEF6-AC5AA9483999}"/>
              </a:ext>
            </a:extLst>
          </p:cNvPr>
          <p:cNvSpPr/>
          <p:nvPr/>
        </p:nvSpPr>
        <p:spPr>
          <a:xfrm rot="7715870">
            <a:off x="7948559" y="830826"/>
            <a:ext cx="627430" cy="3761030"/>
          </a:xfrm>
          <a:prstGeom prst="triangle">
            <a:avLst>
              <a:gd name="adj" fmla="val 58036"/>
            </a:avLst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4591C0-4764-4491-D9E3-0652B64EA1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03" t="3" r="33461" b="-1"/>
          <a:stretch/>
        </p:blipFill>
        <p:spPr>
          <a:xfrm>
            <a:off x="7981256" y="0"/>
            <a:ext cx="4210743" cy="6857999"/>
          </a:xfrm>
          <a:prstGeom prst="rect">
            <a:avLst/>
          </a:prstGeom>
        </p:spPr>
      </p:pic>
      <p:sp>
        <p:nvSpPr>
          <p:cNvPr id="26" name="Free-form: Shape 25">
            <a:extLst>
              <a:ext uri="{FF2B5EF4-FFF2-40B4-BE49-F238E27FC236}">
                <a16:creationId xmlns:a16="http://schemas.microsoft.com/office/drawing/2014/main" id="{C05C166A-C9D7-8FBC-CC2B-0ED090C5E793}"/>
              </a:ext>
            </a:extLst>
          </p:cNvPr>
          <p:cNvSpPr/>
          <p:nvPr/>
        </p:nvSpPr>
        <p:spPr>
          <a:xfrm rot="21167272">
            <a:off x="9645962" y="3750589"/>
            <a:ext cx="1321330" cy="561321"/>
          </a:xfrm>
          <a:custGeom>
            <a:avLst/>
            <a:gdLst>
              <a:gd name="connsiteX0" fmla="*/ 25999 w 1000316"/>
              <a:gd name="connsiteY0" fmla="*/ 994 h 374100"/>
              <a:gd name="connsiteX1" fmla="*/ 340324 w 1000316"/>
              <a:gd name="connsiteY1" fmla="*/ 362944 h 374100"/>
              <a:gd name="connsiteX2" fmla="*/ 997549 w 1000316"/>
              <a:gd name="connsiteY2" fmla="*/ 258169 h 374100"/>
              <a:gd name="connsiteX3" fmla="*/ 25999 w 1000316"/>
              <a:gd name="connsiteY3" fmla="*/ 994 h 374100"/>
              <a:gd name="connsiteX0" fmla="*/ 20768 w 1087598"/>
              <a:gd name="connsiteY0" fmla="*/ 852 h 424711"/>
              <a:gd name="connsiteX1" fmla="*/ 424806 w 1087598"/>
              <a:gd name="connsiteY1" fmla="*/ 412559 h 424711"/>
              <a:gd name="connsiteX2" fmla="*/ 1082031 w 1087598"/>
              <a:gd name="connsiteY2" fmla="*/ 307784 h 424711"/>
              <a:gd name="connsiteX3" fmla="*/ 20768 w 1087598"/>
              <a:gd name="connsiteY3" fmla="*/ 852 h 424711"/>
              <a:gd name="connsiteX0" fmla="*/ 64 w 1061361"/>
              <a:gd name="connsiteY0" fmla="*/ 4895 h 426288"/>
              <a:gd name="connsiteX1" fmla="*/ 404102 w 1061361"/>
              <a:gd name="connsiteY1" fmla="*/ 416602 h 426288"/>
              <a:gd name="connsiteX2" fmla="*/ 1061327 w 1061361"/>
              <a:gd name="connsiteY2" fmla="*/ 311827 h 426288"/>
              <a:gd name="connsiteX3" fmla="*/ 431775 w 1061361"/>
              <a:gd name="connsiteY3" fmla="*/ 197544 h 426288"/>
              <a:gd name="connsiteX4" fmla="*/ 64 w 1061361"/>
              <a:gd name="connsiteY4" fmla="*/ 4895 h 426288"/>
              <a:gd name="connsiteX0" fmla="*/ 118 w 1061443"/>
              <a:gd name="connsiteY0" fmla="*/ 8012 h 502042"/>
              <a:gd name="connsiteX1" fmla="*/ 394589 w 1061443"/>
              <a:gd name="connsiteY1" fmla="*/ 495317 h 502042"/>
              <a:gd name="connsiteX2" fmla="*/ 1061381 w 1061443"/>
              <a:gd name="connsiteY2" fmla="*/ 314944 h 502042"/>
              <a:gd name="connsiteX3" fmla="*/ 431829 w 1061443"/>
              <a:gd name="connsiteY3" fmla="*/ 200661 h 502042"/>
              <a:gd name="connsiteX4" fmla="*/ 118 w 1061443"/>
              <a:gd name="connsiteY4" fmla="*/ 8012 h 502042"/>
              <a:gd name="connsiteX0" fmla="*/ 118 w 1281274"/>
              <a:gd name="connsiteY0" fmla="*/ 8012 h 500373"/>
              <a:gd name="connsiteX1" fmla="*/ 394589 w 1281274"/>
              <a:gd name="connsiteY1" fmla="*/ 495317 h 500373"/>
              <a:gd name="connsiteX2" fmla="*/ 1281232 w 1281274"/>
              <a:gd name="connsiteY2" fmla="*/ 246755 h 500373"/>
              <a:gd name="connsiteX3" fmla="*/ 431829 w 1281274"/>
              <a:gd name="connsiteY3" fmla="*/ 200661 h 500373"/>
              <a:gd name="connsiteX4" fmla="*/ 118 w 1281274"/>
              <a:gd name="connsiteY4" fmla="*/ 8012 h 500373"/>
              <a:gd name="connsiteX0" fmla="*/ 101 w 1321330"/>
              <a:gd name="connsiteY0" fmla="*/ 6283 h 561321"/>
              <a:gd name="connsiteX1" fmla="*/ 434645 w 1321330"/>
              <a:gd name="connsiteY1" fmla="*/ 556265 h 561321"/>
              <a:gd name="connsiteX2" fmla="*/ 1321288 w 1321330"/>
              <a:gd name="connsiteY2" fmla="*/ 307703 h 561321"/>
              <a:gd name="connsiteX3" fmla="*/ 471885 w 1321330"/>
              <a:gd name="connsiteY3" fmla="*/ 261609 h 561321"/>
              <a:gd name="connsiteX4" fmla="*/ 101 w 1321330"/>
              <a:gd name="connsiteY4" fmla="*/ 6283 h 56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330" h="561321">
                <a:moveTo>
                  <a:pt x="101" y="6283"/>
                </a:moveTo>
                <a:cubicBezTo>
                  <a:pt x="-6106" y="55392"/>
                  <a:pt x="272720" y="513403"/>
                  <a:pt x="434645" y="556265"/>
                </a:cubicBezTo>
                <a:cubicBezTo>
                  <a:pt x="596570" y="599128"/>
                  <a:pt x="1315081" y="356812"/>
                  <a:pt x="1321288" y="307703"/>
                </a:cubicBezTo>
                <a:cubicBezTo>
                  <a:pt x="1327495" y="258594"/>
                  <a:pt x="648762" y="312764"/>
                  <a:pt x="471885" y="261609"/>
                </a:cubicBezTo>
                <a:cubicBezTo>
                  <a:pt x="295008" y="210454"/>
                  <a:pt x="6308" y="-42826"/>
                  <a:pt x="101" y="6283"/>
                </a:cubicBezTo>
                <a:close/>
              </a:path>
            </a:pathLst>
          </a:custGeom>
          <a:solidFill>
            <a:srgbClr val="FFC000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704C6BC-D0C8-E950-268B-650803EFDE80}"/>
              </a:ext>
            </a:extLst>
          </p:cNvPr>
          <p:cNvSpPr/>
          <p:nvPr/>
        </p:nvSpPr>
        <p:spPr>
          <a:xfrm>
            <a:off x="9905999" y="3077842"/>
            <a:ext cx="219075" cy="35115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A80B494-3A82-E9B1-8DB5-634B78D1C80C}"/>
              </a:ext>
            </a:extLst>
          </p:cNvPr>
          <p:cNvSpPr/>
          <p:nvPr/>
        </p:nvSpPr>
        <p:spPr>
          <a:xfrm>
            <a:off x="10638418" y="3175502"/>
            <a:ext cx="219075" cy="351157"/>
          </a:xfrm>
          <a:prstGeom prst="ellipse">
            <a:avLst/>
          </a:prstGeom>
          <a:solidFill>
            <a:srgbClr val="BFBFB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 descr="Glasses with solid fill">
            <a:extLst>
              <a:ext uri="{FF2B5EF4-FFF2-40B4-BE49-F238E27FC236}">
                <a16:creationId xmlns:a16="http://schemas.microsoft.com/office/drawing/2014/main" id="{9DA8E8AC-AD3C-07C9-5489-A9ABBCAFA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34929">
            <a:off x="9553574" y="2520688"/>
            <a:ext cx="1660786" cy="1660786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7FF78B1-7BFA-140C-2175-8E277C67F20C}"/>
              </a:ext>
            </a:extLst>
          </p:cNvPr>
          <p:cNvSpPr/>
          <p:nvPr/>
        </p:nvSpPr>
        <p:spPr>
          <a:xfrm>
            <a:off x="9961616" y="3253420"/>
            <a:ext cx="125011" cy="152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DFE6B1A-9D8D-38C7-5831-B0E31F4BB189}"/>
              </a:ext>
            </a:extLst>
          </p:cNvPr>
          <p:cNvSpPr/>
          <p:nvPr/>
        </p:nvSpPr>
        <p:spPr>
          <a:xfrm>
            <a:off x="10666490" y="3326155"/>
            <a:ext cx="125011" cy="152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DC9F946-AD8C-A933-5DBD-5DC2D789D23E}"/>
              </a:ext>
            </a:extLst>
          </p:cNvPr>
          <p:cNvSpPr/>
          <p:nvPr/>
        </p:nvSpPr>
        <p:spPr>
          <a:xfrm rot="7715870">
            <a:off x="7948557" y="830824"/>
            <a:ext cx="627430" cy="3761030"/>
          </a:xfrm>
          <a:prstGeom prst="triangle">
            <a:avLst>
              <a:gd name="adj" fmla="val 58036"/>
            </a:avLst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594346-E42F-625A-E1C1-BAEB37D8959D}"/>
              </a:ext>
            </a:extLst>
          </p:cNvPr>
          <p:cNvSpPr txBox="1"/>
          <p:nvPr/>
        </p:nvSpPr>
        <p:spPr>
          <a:xfrm>
            <a:off x="1009650" y="4535815"/>
            <a:ext cx="19457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F6EFDB"/>
                </a:solidFill>
                <a:latin typeface="Arial Nova Light" panose="020B0304020202020204" pitchFamily="34" charset="0"/>
              </a:rPr>
              <a:t>L. </a:t>
            </a:r>
            <a:r>
              <a:rPr lang="en-GB" sz="1800" dirty="0" err="1">
                <a:solidFill>
                  <a:srgbClr val="F6EFDB"/>
                </a:solidFill>
                <a:latin typeface="Arial Nova Light" panose="020B0304020202020204" pitchFamily="34" charset="0"/>
              </a:rPr>
              <a:t>Trethowan</a:t>
            </a:r>
            <a:endParaRPr lang="en-GB" dirty="0">
              <a:solidFill>
                <a:srgbClr val="F6EFDB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1800" dirty="0">
                <a:solidFill>
                  <a:srgbClr val="F6EFDB"/>
                </a:solidFill>
                <a:latin typeface="Arial Nova Light" panose="020B0304020202020204" pitchFamily="34" charset="0"/>
              </a:rPr>
              <a:t>S. Bellot</a:t>
            </a:r>
          </a:p>
          <a:p>
            <a:pPr algn="ctr"/>
            <a:r>
              <a:rPr lang="en-GB" sz="1800" dirty="0">
                <a:solidFill>
                  <a:srgbClr val="F6EFDB"/>
                </a:solidFill>
                <a:latin typeface="Arial Nova Light" panose="020B0304020202020204" pitchFamily="34" charset="0"/>
              </a:rPr>
              <a:t>O. Pérez </a:t>
            </a:r>
            <a:r>
              <a:rPr lang="en-GB" dirty="0">
                <a:solidFill>
                  <a:srgbClr val="F6EFDB"/>
                </a:solidFill>
                <a:latin typeface="Arial Nova Light" panose="020B0304020202020204" pitchFamily="34" charset="0"/>
              </a:rPr>
              <a:t>Escobar</a:t>
            </a:r>
          </a:p>
          <a:p>
            <a:pPr algn="ctr"/>
            <a:r>
              <a:rPr lang="en-GB" sz="1800" dirty="0">
                <a:solidFill>
                  <a:srgbClr val="F6EFDB"/>
                </a:solidFill>
                <a:latin typeface="Arial Nova Light" panose="020B0304020202020204" pitchFamily="34" charset="0"/>
              </a:rPr>
              <a:t>J. </a:t>
            </a:r>
            <a:r>
              <a:rPr lang="en-GB" dirty="0">
                <a:solidFill>
                  <a:srgbClr val="F6EFDB"/>
                </a:solidFill>
                <a:latin typeface="Arial Nova Light" panose="020B0304020202020204" pitchFamily="34" charset="0"/>
              </a:rPr>
              <a:t>Cid</a:t>
            </a:r>
            <a:endParaRPr lang="en-GB" sz="1800" dirty="0">
              <a:solidFill>
                <a:srgbClr val="F6EFDB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58C7DF-D6C7-FBC9-B5B2-42856FA218BB}"/>
              </a:ext>
            </a:extLst>
          </p:cNvPr>
          <p:cNvSpPr txBox="1"/>
          <p:nvPr/>
        </p:nvSpPr>
        <p:spPr>
          <a:xfrm>
            <a:off x="4912143" y="4773940"/>
            <a:ext cx="17566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F6EFDB"/>
                </a:solidFill>
                <a:latin typeface="Arial Nova Light" panose="020B0304020202020204" pitchFamily="34" charset="0"/>
              </a:rPr>
              <a:t>H. </a:t>
            </a:r>
            <a:r>
              <a:rPr lang="en-GB" sz="1800" dirty="0" err="1">
                <a:solidFill>
                  <a:srgbClr val="F6EFDB"/>
                </a:solidFill>
                <a:latin typeface="Arial Nova Light" panose="020B0304020202020204" pitchFamily="34" charset="0"/>
              </a:rPr>
              <a:t>Rustiami</a:t>
            </a:r>
            <a:endParaRPr lang="en-GB" sz="1800" dirty="0">
              <a:solidFill>
                <a:srgbClr val="F6EFDB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1800" dirty="0">
                <a:solidFill>
                  <a:srgbClr val="F6EFDB"/>
                </a:solidFill>
                <a:latin typeface="Arial Nova Light" panose="020B0304020202020204" pitchFamily="34" charset="0"/>
              </a:rPr>
              <a:t>M. </a:t>
            </a:r>
            <a:r>
              <a:rPr lang="en-GB" sz="1800" dirty="0" err="1">
                <a:solidFill>
                  <a:srgbClr val="F6EFDB"/>
                </a:solidFill>
                <a:latin typeface="Arial Nova Light" panose="020B0304020202020204" pitchFamily="34" charset="0"/>
              </a:rPr>
              <a:t>Ardiyani</a:t>
            </a:r>
            <a:endParaRPr lang="en-GB" sz="1800" dirty="0">
              <a:solidFill>
                <a:srgbClr val="F6EFDB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1800" dirty="0">
                <a:solidFill>
                  <a:srgbClr val="F6EFDB"/>
                </a:solidFill>
                <a:latin typeface="Arial Nova Light" panose="020B03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8009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CD0CF3-E19F-5567-B2F8-6AC79EBC3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90A0B-9426-AD76-1D92-362183D002F6}"/>
              </a:ext>
            </a:extLst>
          </p:cNvPr>
          <p:cNvSpPr txBox="1"/>
          <p:nvPr/>
        </p:nvSpPr>
        <p:spPr>
          <a:xfrm>
            <a:off x="404196" y="2056744"/>
            <a:ext cx="2189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themes: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extraction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preparation 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sequencing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formats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cleaning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assembly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9A4B6-C759-0F5F-8C47-9C9C853D013C}"/>
              </a:ext>
            </a:extLst>
          </p:cNvPr>
          <p:cNvSpPr txBox="1"/>
          <p:nvPr/>
        </p:nvSpPr>
        <p:spPr>
          <a:xfrm>
            <a:off x="404196" y="576323"/>
            <a:ext cx="8008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Many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labwork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and analysis steps are similar across</a:t>
            </a:r>
          </a:p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types of plant genomic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FD131-3015-DF58-3EC2-0069A6EEE4B7}"/>
              </a:ext>
            </a:extLst>
          </p:cNvPr>
          <p:cNvSpPr txBox="1"/>
          <p:nvPr/>
        </p:nvSpPr>
        <p:spPr>
          <a:xfrm>
            <a:off x="2995716" y="2639871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Short vs long DNA, Few vs lots of DNA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B60058-BB22-D272-FF94-A57197793662}"/>
              </a:ext>
            </a:extLst>
          </p:cNvPr>
          <p:cNvSpPr txBox="1"/>
          <p:nvPr/>
        </p:nvSpPr>
        <p:spPr>
          <a:xfrm>
            <a:off x="2995716" y="3751935"/>
            <a:ext cx="367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Long vs short reads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F4D30-AD73-819E-EF8A-A8B41392DE6A}"/>
              </a:ext>
            </a:extLst>
          </p:cNvPr>
          <p:cNvSpPr txBox="1"/>
          <p:nvPr/>
        </p:nvSpPr>
        <p:spPr>
          <a:xfrm>
            <a:off x="2995716" y="2079207"/>
            <a:ext cx="121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Variations: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4A84D-D698-3E0E-C818-E0A3B5C7A15C}"/>
              </a:ext>
            </a:extLst>
          </p:cNvPr>
          <p:cNvSpPr txBox="1"/>
          <p:nvPr/>
        </p:nvSpPr>
        <p:spPr>
          <a:xfrm>
            <a:off x="2995716" y="3201872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Capture of target regions or not</a:t>
            </a:r>
          </a:p>
        </p:txBody>
      </p:sp>
    </p:spTree>
    <p:extLst>
      <p:ext uri="{BB962C8B-B14F-4D97-AF65-F5344CB8AC3E}">
        <p14:creationId xmlns:p14="http://schemas.microsoft.com/office/powerpoint/2010/main" val="345227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05393-8EAB-3747-1C2C-D22A65DF5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E109-E7C9-494F-CF76-B5845653685D}"/>
              </a:ext>
            </a:extLst>
          </p:cNvPr>
          <p:cNvSpPr txBox="1"/>
          <p:nvPr/>
        </p:nvSpPr>
        <p:spPr>
          <a:xfrm>
            <a:off x="404196" y="2056744"/>
            <a:ext cx="2189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themes: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extraction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preparation 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sequencing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formats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cleaning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assembly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0AE57-175A-82AA-F4AF-FCB01BED4F4F}"/>
              </a:ext>
            </a:extLst>
          </p:cNvPr>
          <p:cNvSpPr txBox="1"/>
          <p:nvPr/>
        </p:nvSpPr>
        <p:spPr>
          <a:xfrm>
            <a:off x="404196" y="576323"/>
            <a:ext cx="8008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Many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labwork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and analysis steps are similar across</a:t>
            </a:r>
          </a:p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types of plant genomic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029E-5DD6-2143-9D2C-7390EE5AA2D3}"/>
              </a:ext>
            </a:extLst>
          </p:cNvPr>
          <p:cNvSpPr txBox="1"/>
          <p:nvPr/>
        </p:nvSpPr>
        <p:spPr>
          <a:xfrm>
            <a:off x="2995716" y="2639871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Short vs long DNA, Few vs lots of DNA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C76C2-9F62-ACAE-6264-E4138AA8F5E1}"/>
              </a:ext>
            </a:extLst>
          </p:cNvPr>
          <p:cNvSpPr txBox="1"/>
          <p:nvPr/>
        </p:nvSpPr>
        <p:spPr>
          <a:xfrm>
            <a:off x="2995716" y="3751935"/>
            <a:ext cx="367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Long vs short reads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1B2F1-C4F5-DCAC-737A-5670C372DE61}"/>
              </a:ext>
            </a:extLst>
          </p:cNvPr>
          <p:cNvSpPr txBox="1"/>
          <p:nvPr/>
        </p:nvSpPr>
        <p:spPr>
          <a:xfrm>
            <a:off x="2995716" y="4225946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FFF2CC"/>
                </a:solidFill>
                <a:latin typeface="Arial Nova Light" panose="020B0304020202020204" pitchFamily="34" charset="0"/>
              </a:rPr>
              <a:t>Fastq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 vs Fast5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B90BE-D54D-03DB-43FD-87BB639F21A5}"/>
              </a:ext>
            </a:extLst>
          </p:cNvPr>
          <p:cNvSpPr txBox="1"/>
          <p:nvPr/>
        </p:nvSpPr>
        <p:spPr>
          <a:xfrm>
            <a:off x="2995716" y="2079207"/>
            <a:ext cx="121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Variations: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EAEB-AD09-486C-2A93-C94FDD94E90D}"/>
              </a:ext>
            </a:extLst>
          </p:cNvPr>
          <p:cNvSpPr txBox="1"/>
          <p:nvPr/>
        </p:nvSpPr>
        <p:spPr>
          <a:xfrm>
            <a:off x="2995716" y="3201872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Capture of target regions or not</a:t>
            </a:r>
          </a:p>
        </p:txBody>
      </p:sp>
    </p:spTree>
    <p:extLst>
      <p:ext uri="{BB962C8B-B14F-4D97-AF65-F5344CB8AC3E}">
        <p14:creationId xmlns:p14="http://schemas.microsoft.com/office/powerpoint/2010/main" val="1994666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EBD45-785D-3BED-DB38-29CD7E541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59DA82-5C24-686A-173F-0522800934C6}"/>
              </a:ext>
            </a:extLst>
          </p:cNvPr>
          <p:cNvSpPr txBox="1"/>
          <p:nvPr/>
        </p:nvSpPr>
        <p:spPr>
          <a:xfrm>
            <a:off x="404196" y="2056744"/>
            <a:ext cx="2189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themes: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extraction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preparation 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sequencing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formats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cleaning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assembly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D60CF-F83F-B745-C9A7-4AA71C40B666}"/>
              </a:ext>
            </a:extLst>
          </p:cNvPr>
          <p:cNvSpPr txBox="1"/>
          <p:nvPr/>
        </p:nvSpPr>
        <p:spPr>
          <a:xfrm>
            <a:off x="404196" y="576323"/>
            <a:ext cx="8008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Many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labwork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and analysis steps are similar across</a:t>
            </a:r>
          </a:p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types of plant genomic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48C65-435D-A54A-203D-96AD58DEE805}"/>
              </a:ext>
            </a:extLst>
          </p:cNvPr>
          <p:cNvSpPr txBox="1"/>
          <p:nvPr/>
        </p:nvSpPr>
        <p:spPr>
          <a:xfrm>
            <a:off x="2995716" y="2639871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Short vs long DNA, Few vs lots of DNA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2CBC2-BC93-EB29-B3C0-38755DF90C49}"/>
              </a:ext>
            </a:extLst>
          </p:cNvPr>
          <p:cNvSpPr txBox="1"/>
          <p:nvPr/>
        </p:nvSpPr>
        <p:spPr>
          <a:xfrm>
            <a:off x="2995716" y="3751935"/>
            <a:ext cx="367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Long vs short reads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F5455-AEE8-6507-40E2-A23658E8CB3F}"/>
              </a:ext>
            </a:extLst>
          </p:cNvPr>
          <p:cNvSpPr txBox="1"/>
          <p:nvPr/>
        </p:nvSpPr>
        <p:spPr>
          <a:xfrm>
            <a:off x="2995716" y="4225946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FFF2CC"/>
                </a:solidFill>
                <a:latin typeface="Arial Nova Light" panose="020B0304020202020204" pitchFamily="34" charset="0"/>
              </a:rPr>
              <a:t>Fastq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 vs Fast5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CDB65B-BD35-420E-2EAE-7E78847B0650}"/>
              </a:ext>
            </a:extLst>
          </p:cNvPr>
          <p:cNvSpPr txBox="1"/>
          <p:nvPr/>
        </p:nvSpPr>
        <p:spPr>
          <a:xfrm>
            <a:off x="2995716" y="4789681"/>
            <a:ext cx="893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Different adapters to remove, different error correction and quality filtering thresholds</a:t>
            </a:r>
            <a:endParaRPr lang="en-GB" dirty="0">
              <a:solidFill>
                <a:srgbClr val="FFF2CC"/>
              </a:solidFill>
              <a:highlight>
                <a:srgbClr val="FFFF00"/>
              </a:highlight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FF057-C0C5-58F5-1130-951D500A4CDB}"/>
              </a:ext>
            </a:extLst>
          </p:cNvPr>
          <p:cNvSpPr txBox="1"/>
          <p:nvPr/>
        </p:nvSpPr>
        <p:spPr>
          <a:xfrm>
            <a:off x="2995716" y="2079207"/>
            <a:ext cx="121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Variations: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11666-9696-366F-AAC2-AADE9BCB38D7}"/>
              </a:ext>
            </a:extLst>
          </p:cNvPr>
          <p:cNvSpPr txBox="1"/>
          <p:nvPr/>
        </p:nvSpPr>
        <p:spPr>
          <a:xfrm>
            <a:off x="2995716" y="3201872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Capture of target regions or not</a:t>
            </a:r>
          </a:p>
        </p:txBody>
      </p:sp>
    </p:spTree>
    <p:extLst>
      <p:ext uri="{BB962C8B-B14F-4D97-AF65-F5344CB8AC3E}">
        <p14:creationId xmlns:p14="http://schemas.microsoft.com/office/powerpoint/2010/main" val="186768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3693C-E825-2721-BD1F-54D162E6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974A4-0E16-B9D0-7DF5-33811872C030}"/>
              </a:ext>
            </a:extLst>
          </p:cNvPr>
          <p:cNvSpPr txBox="1"/>
          <p:nvPr/>
        </p:nvSpPr>
        <p:spPr>
          <a:xfrm>
            <a:off x="404196" y="2056744"/>
            <a:ext cx="2189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themes: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extraction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preparation 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sequencing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formats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cleaning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assembly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EEBE5-DAA1-2C7F-5A69-F0A6E30D5C9C}"/>
              </a:ext>
            </a:extLst>
          </p:cNvPr>
          <p:cNvSpPr txBox="1"/>
          <p:nvPr/>
        </p:nvSpPr>
        <p:spPr>
          <a:xfrm>
            <a:off x="404196" y="576323"/>
            <a:ext cx="8008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Many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labwork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and analysis steps are similar across</a:t>
            </a:r>
          </a:p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types of plant genomic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4AF9-0A1C-0FF4-9B43-956B2FB3BDDD}"/>
              </a:ext>
            </a:extLst>
          </p:cNvPr>
          <p:cNvSpPr txBox="1"/>
          <p:nvPr/>
        </p:nvSpPr>
        <p:spPr>
          <a:xfrm>
            <a:off x="2995716" y="2639871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Short vs long DNA, Few vs lots of DNA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3F41-D33F-343A-4B36-5369FD110BB9}"/>
              </a:ext>
            </a:extLst>
          </p:cNvPr>
          <p:cNvSpPr txBox="1"/>
          <p:nvPr/>
        </p:nvSpPr>
        <p:spPr>
          <a:xfrm>
            <a:off x="2995716" y="3751935"/>
            <a:ext cx="367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Long vs short reads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C7FE2-2CAE-2BE8-D9A9-753EA1D67D8C}"/>
              </a:ext>
            </a:extLst>
          </p:cNvPr>
          <p:cNvSpPr txBox="1"/>
          <p:nvPr/>
        </p:nvSpPr>
        <p:spPr>
          <a:xfrm>
            <a:off x="2995716" y="4225946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FFF2CC"/>
                </a:solidFill>
                <a:latin typeface="Arial Nova Light" panose="020B0304020202020204" pitchFamily="34" charset="0"/>
              </a:rPr>
              <a:t>Fastq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 vs Fast5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D539E1-AC5D-4B0A-4313-ADF6D1C636D2}"/>
              </a:ext>
            </a:extLst>
          </p:cNvPr>
          <p:cNvSpPr txBox="1"/>
          <p:nvPr/>
        </p:nvSpPr>
        <p:spPr>
          <a:xfrm>
            <a:off x="2995716" y="4789681"/>
            <a:ext cx="893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Different adapters to remove, different error correction and quality filtering thresholds</a:t>
            </a:r>
            <a:endParaRPr lang="en-GB" dirty="0">
              <a:solidFill>
                <a:srgbClr val="FFF2CC"/>
              </a:solidFill>
              <a:highlight>
                <a:srgbClr val="FFFF00"/>
              </a:highlight>
              <a:latin typeface="Arial Nova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C026FC-A657-7CE3-7A6D-864038513FFB}"/>
              </a:ext>
            </a:extLst>
          </p:cNvPr>
          <p:cNvSpPr txBox="1"/>
          <p:nvPr/>
        </p:nvSpPr>
        <p:spPr>
          <a:xfrm>
            <a:off x="2995716" y="5353416"/>
            <a:ext cx="8333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Reference genome or not, Single nucleotides vs whole DNA regions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22C6A-8337-5564-6BE4-A035F9D8BB76}"/>
              </a:ext>
            </a:extLst>
          </p:cNvPr>
          <p:cNvSpPr txBox="1"/>
          <p:nvPr/>
        </p:nvSpPr>
        <p:spPr>
          <a:xfrm>
            <a:off x="2995716" y="2079207"/>
            <a:ext cx="121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Variations: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0D667-8D7A-9234-BC40-FEC22B9095E2}"/>
              </a:ext>
            </a:extLst>
          </p:cNvPr>
          <p:cNvSpPr txBox="1"/>
          <p:nvPr/>
        </p:nvSpPr>
        <p:spPr>
          <a:xfrm>
            <a:off x="2995716" y="3201872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Capture of target regions or not</a:t>
            </a:r>
          </a:p>
        </p:txBody>
      </p:sp>
    </p:spTree>
    <p:extLst>
      <p:ext uri="{BB962C8B-B14F-4D97-AF65-F5344CB8AC3E}">
        <p14:creationId xmlns:p14="http://schemas.microsoft.com/office/powerpoint/2010/main" val="1412631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D2802-C3A3-33DC-A622-BDA162B50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34281B-0C93-E34A-A1A0-93142BE3A220}"/>
              </a:ext>
            </a:extLst>
          </p:cNvPr>
          <p:cNvSpPr txBox="1"/>
          <p:nvPr/>
        </p:nvSpPr>
        <p:spPr>
          <a:xfrm>
            <a:off x="404196" y="2056744"/>
            <a:ext cx="2189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themes: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extraction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preparation 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sequencing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formats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cleaning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assembly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329B-B16D-690A-1287-49568633C758}"/>
              </a:ext>
            </a:extLst>
          </p:cNvPr>
          <p:cNvSpPr txBox="1"/>
          <p:nvPr/>
        </p:nvSpPr>
        <p:spPr>
          <a:xfrm>
            <a:off x="404196" y="576323"/>
            <a:ext cx="8008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Many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labwork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and analysis steps are similar across</a:t>
            </a:r>
          </a:p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types of plant genomic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84711-6D62-6B99-0656-8F0D3DC93A7B}"/>
              </a:ext>
            </a:extLst>
          </p:cNvPr>
          <p:cNvSpPr txBox="1"/>
          <p:nvPr/>
        </p:nvSpPr>
        <p:spPr>
          <a:xfrm>
            <a:off x="2995716" y="2639871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Short vs long DNA, Few vs lots of DNA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C19C0D-6E1E-F416-23F1-4E5936B31770}"/>
              </a:ext>
            </a:extLst>
          </p:cNvPr>
          <p:cNvSpPr txBox="1"/>
          <p:nvPr/>
        </p:nvSpPr>
        <p:spPr>
          <a:xfrm>
            <a:off x="2995716" y="3751935"/>
            <a:ext cx="367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Long vs short reads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5209E-D12B-FDB8-EBC2-E35AA34A3A32}"/>
              </a:ext>
            </a:extLst>
          </p:cNvPr>
          <p:cNvSpPr txBox="1"/>
          <p:nvPr/>
        </p:nvSpPr>
        <p:spPr>
          <a:xfrm>
            <a:off x="2995716" y="4225946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FFF2CC"/>
                </a:solidFill>
                <a:latin typeface="Arial Nova Light" panose="020B0304020202020204" pitchFamily="34" charset="0"/>
              </a:rPr>
              <a:t>Fastq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 vs Fast5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7A09E2-6844-1831-0430-789DDC0B9046}"/>
              </a:ext>
            </a:extLst>
          </p:cNvPr>
          <p:cNvSpPr txBox="1"/>
          <p:nvPr/>
        </p:nvSpPr>
        <p:spPr>
          <a:xfrm>
            <a:off x="2995716" y="4789681"/>
            <a:ext cx="893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Different adapters to remove, different error correction and quality filtering thresholds</a:t>
            </a:r>
            <a:endParaRPr lang="en-GB" dirty="0">
              <a:solidFill>
                <a:srgbClr val="FFF2CC"/>
              </a:solidFill>
              <a:highlight>
                <a:srgbClr val="FFFF00"/>
              </a:highlight>
              <a:latin typeface="Arial Nova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47359-00C9-DE23-DDE1-6239A86B1FC3}"/>
              </a:ext>
            </a:extLst>
          </p:cNvPr>
          <p:cNvSpPr txBox="1"/>
          <p:nvPr/>
        </p:nvSpPr>
        <p:spPr>
          <a:xfrm>
            <a:off x="2995716" y="5353416"/>
            <a:ext cx="8333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Reference genome or not, Single nucleotides vs whole DNA regions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6ED9C7-7CD6-9343-520A-E81EF7E2B663}"/>
              </a:ext>
            </a:extLst>
          </p:cNvPr>
          <p:cNvSpPr txBox="1"/>
          <p:nvPr/>
        </p:nvSpPr>
        <p:spPr>
          <a:xfrm>
            <a:off x="2995716" y="5917151"/>
            <a:ext cx="9163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Phylogenies, summary statistics, DNA comparisons, demographic and selection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F60F9-1888-9424-3C99-A67726D9AE1C}"/>
              </a:ext>
            </a:extLst>
          </p:cNvPr>
          <p:cNvSpPr txBox="1"/>
          <p:nvPr/>
        </p:nvSpPr>
        <p:spPr>
          <a:xfrm>
            <a:off x="2995716" y="2079207"/>
            <a:ext cx="121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Variations: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5678F-74A9-7258-3D7D-E88C5E57EAA9}"/>
              </a:ext>
            </a:extLst>
          </p:cNvPr>
          <p:cNvSpPr txBox="1"/>
          <p:nvPr/>
        </p:nvSpPr>
        <p:spPr>
          <a:xfrm>
            <a:off x="2995716" y="3201872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Capture of target regions or not</a:t>
            </a:r>
          </a:p>
        </p:txBody>
      </p:sp>
    </p:spTree>
    <p:extLst>
      <p:ext uri="{BB962C8B-B14F-4D97-AF65-F5344CB8AC3E}">
        <p14:creationId xmlns:p14="http://schemas.microsoft.com/office/powerpoint/2010/main" val="72774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456170-DBD5-A13B-B759-B545EB5BC070}"/>
              </a:ext>
            </a:extLst>
          </p:cNvPr>
          <p:cNvSpPr/>
          <p:nvPr/>
        </p:nvSpPr>
        <p:spPr>
          <a:xfrm>
            <a:off x="7743825" y="2259452"/>
            <a:ext cx="3781425" cy="1943652"/>
          </a:xfrm>
          <a:prstGeom prst="roundRect">
            <a:avLst/>
          </a:prstGeom>
          <a:solidFill>
            <a:srgbClr val="125A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566C6-F36B-E850-2F0D-3956511DC2DF}"/>
              </a:ext>
            </a:extLst>
          </p:cNvPr>
          <p:cNvSpPr txBox="1"/>
          <p:nvPr/>
        </p:nvSpPr>
        <p:spPr>
          <a:xfrm>
            <a:off x="404196" y="2056744"/>
            <a:ext cx="2189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themes: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extraction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preparation 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sequencing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formats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cleaning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assembly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9752A-40A3-1BFB-EC40-92E8C8FCE235}"/>
              </a:ext>
            </a:extLst>
          </p:cNvPr>
          <p:cNvSpPr txBox="1"/>
          <p:nvPr/>
        </p:nvSpPr>
        <p:spPr>
          <a:xfrm>
            <a:off x="404196" y="576323"/>
            <a:ext cx="8008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Many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labwork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and analysis steps are similar across</a:t>
            </a:r>
          </a:p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types of plant genomic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30D3A-4640-402D-AA26-2EC01589DC72}"/>
              </a:ext>
            </a:extLst>
          </p:cNvPr>
          <p:cNvSpPr txBox="1"/>
          <p:nvPr/>
        </p:nvSpPr>
        <p:spPr>
          <a:xfrm>
            <a:off x="2995716" y="2639871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Short vs long DNA, Few vs lots of DNA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D47243-A2E4-1574-C5F2-444E3EBF081D}"/>
              </a:ext>
            </a:extLst>
          </p:cNvPr>
          <p:cNvSpPr txBox="1"/>
          <p:nvPr/>
        </p:nvSpPr>
        <p:spPr>
          <a:xfrm>
            <a:off x="2995716" y="3751935"/>
            <a:ext cx="367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Long vs short reads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69115-9594-8A05-2043-ECE2CDF4D911}"/>
              </a:ext>
            </a:extLst>
          </p:cNvPr>
          <p:cNvSpPr txBox="1"/>
          <p:nvPr/>
        </p:nvSpPr>
        <p:spPr>
          <a:xfrm>
            <a:off x="2995716" y="4225946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FFF2CC"/>
                </a:solidFill>
                <a:latin typeface="Arial Nova Light" panose="020B0304020202020204" pitchFamily="34" charset="0"/>
              </a:rPr>
              <a:t>Fastq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 vs Fast5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6D780-73B0-5E67-3582-2745854AC463}"/>
              </a:ext>
            </a:extLst>
          </p:cNvPr>
          <p:cNvSpPr txBox="1"/>
          <p:nvPr/>
        </p:nvSpPr>
        <p:spPr>
          <a:xfrm>
            <a:off x="2995716" y="4789681"/>
            <a:ext cx="893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Different adapters to remove, different error correction and quality filtering thresholds</a:t>
            </a:r>
            <a:endParaRPr lang="en-GB" dirty="0">
              <a:solidFill>
                <a:srgbClr val="FFF2CC"/>
              </a:solidFill>
              <a:highlight>
                <a:srgbClr val="FFFF00"/>
              </a:highlight>
              <a:latin typeface="Arial Nova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492D97-0D9F-35CC-C197-29382EC2B09D}"/>
              </a:ext>
            </a:extLst>
          </p:cNvPr>
          <p:cNvSpPr txBox="1"/>
          <p:nvPr/>
        </p:nvSpPr>
        <p:spPr>
          <a:xfrm>
            <a:off x="2995716" y="5353416"/>
            <a:ext cx="8333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Reference genome or not, Single nucleotides vs whole DNA regions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ECB77-7CB2-E59B-2153-F1ABF03649B3}"/>
              </a:ext>
            </a:extLst>
          </p:cNvPr>
          <p:cNvSpPr txBox="1"/>
          <p:nvPr/>
        </p:nvSpPr>
        <p:spPr>
          <a:xfrm>
            <a:off x="7901091" y="2355892"/>
            <a:ext cx="3624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In this workshop, we will focus on what is common to all approaches but also highlight 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the main variations 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and provide links to open-access tutorials for what we cannot cover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747E22-CF14-088B-701C-1C4F91A72D3F}"/>
              </a:ext>
            </a:extLst>
          </p:cNvPr>
          <p:cNvSpPr txBox="1"/>
          <p:nvPr/>
        </p:nvSpPr>
        <p:spPr>
          <a:xfrm>
            <a:off x="2995716" y="5917151"/>
            <a:ext cx="9163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Phylogenies, summary statistics, DNA comparisons, demographic and selection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706C0-5DAA-FDCF-D15A-59859A8877B2}"/>
              </a:ext>
            </a:extLst>
          </p:cNvPr>
          <p:cNvSpPr txBox="1"/>
          <p:nvPr/>
        </p:nvSpPr>
        <p:spPr>
          <a:xfrm>
            <a:off x="2995716" y="2079207"/>
            <a:ext cx="121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Variations: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5F1C4-CA28-DAA9-C61F-F219C536C540}"/>
              </a:ext>
            </a:extLst>
          </p:cNvPr>
          <p:cNvSpPr txBox="1"/>
          <p:nvPr/>
        </p:nvSpPr>
        <p:spPr>
          <a:xfrm>
            <a:off x="2995716" y="3201872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Capture of target regions or not</a:t>
            </a:r>
          </a:p>
        </p:txBody>
      </p:sp>
    </p:spTree>
    <p:extLst>
      <p:ext uri="{BB962C8B-B14F-4D97-AF65-F5344CB8AC3E}">
        <p14:creationId xmlns:p14="http://schemas.microsoft.com/office/powerpoint/2010/main" val="154819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AF39-BED5-6AC0-D2A1-74B44ED56986}"/>
              </a:ext>
            </a:extLst>
          </p:cNvPr>
          <p:cNvSpPr txBox="1"/>
          <p:nvPr/>
        </p:nvSpPr>
        <p:spPr>
          <a:xfrm>
            <a:off x="1" y="3823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Case study: did breadfruit develop genetic adaptations to local climates?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59F3B-AE10-3F50-5ECB-B664DC7C7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89" t="23876" r="9739" b="5575"/>
          <a:stretch/>
        </p:blipFill>
        <p:spPr>
          <a:xfrm>
            <a:off x="5879804" y="1318439"/>
            <a:ext cx="4912241" cy="32024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53241-B5AD-B5A9-8B98-0261D9C42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2" t="32093" r="28053" b="31008"/>
          <a:stretch/>
        </p:blipFill>
        <p:spPr>
          <a:xfrm>
            <a:off x="5858540" y="4062963"/>
            <a:ext cx="4933506" cy="230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45AC0F-29E2-41CB-FAE3-F1B3E0358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89" t="19225" r="33460" b="7132"/>
          <a:stretch/>
        </p:blipFill>
        <p:spPr>
          <a:xfrm>
            <a:off x="1350333" y="1318439"/>
            <a:ext cx="4529470" cy="5050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96965D-3CEA-096A-3197-3B9F6FFDB774}"/>
              </a:ext>
            </a:extLst>
          </p:cNvPr>
          <p:cNvSpPr txBox="1"/>
          <p:nvPr/>
        </p:nvSpPr>
        <p:spPr>
          <a:xfrm>
            <a:off x="8769202" y="1481494"/>
            <a:ext cx="1842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rgbClr val="002B36"/>
                </a:solidFill>
                <a:effectLst/>
                <a:latin typeface="Arial Nova Light" panose="020B0304020202020204" pitchFamily="34" charset="0"/>
              </a:rPr>
              <a:t>Artocarpus </a:t>
            </a:r>
            <a:r>
              <a:rPr lang="en-GB" i="1" dirty="0" err="1">
                <a:solidFill>
                  <a:srgbClr val="002B36"/>
                </a:solidFill>
                <a:effectLst/>
                <a:latin typeface="Arial Nova Light" panose="020B0304020202020204" pitchFamily="34" charset="0"/>
              </a:rPr>
              <a:t>altilis</a:t>
            </a:r>
            <a:endParaRPr lang="en-GB" i="1" dirty="0">
              <a:solidFill>
                <a:srgbClr val="002B36"/>
              </a:solidFill>
              <a:effectLst/>
              <a:latin typeface="Arial Nova Light" panose="020B0304020202020204" pitchFamily="34" charset="0"/>
            </a:endParaRPr>
          </a:p>
          <a:p>
            <a:pPr algn="ctr"/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distribution</a:t>
            </a:r>
          </a:p>
          <a:p>
            <a:pPr algn="ctr"/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(introduced)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46B99-6243-2261-3198-BAFB35B76884}"/>
              </a:ext>
            </a:extLst>
          </p:cNvPr>
          <p:cNvSpPr txBox="1"/>
          <p:nvPr/>
        </p:nvSpPr>
        <p:spPr>
          <a:xfrm>
            <a:off x="5858540" y="5489023"/>
            <a:ext cx="10951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Rainfall variation in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D4DED-0B2F-24A7-5720-47BCE9B6B6CE}"/>
              </a:ext>
            </a:extLst>
          </p:cNvPr>
          <p:cNvSpPr txBox="1"/>
          <p:nvPr/>
        </p:nvSpPr>
        <p:spPr>
          <a:xfrm>
            <a:off x="8416778" y="6170780"/>
            <a:ext cx="2327642" cy="255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/>
              <a:t>Hadmoko</a:t>
            </a:r>
            <a:r>
              <a:rPr lang="en-GB" sz="1000" dirty="0"/>
              <a:t> et al., 2017, Forum </a:t>
            </a:r>
            <a:r>
              <a:rPr lang="en-GB" sz="1000" dirty="0" err="1"/>
              <a:t>Geografi</a:t>
            </a:r>
            <a:r>
              <a:rPr lang="en-GB" sz="1000" dirty="0"/>
              <a:t> 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43B04-8386-C7FC-1600-8FD8A8604BBD}"/>
              </a:ext>
            </a:extLst>
          </p:cNvPr>
          <p:cNvSpPr txBox="1"/>
          <p:nvPr/>
        </p:nvSpPr>
        <p:spPr>
          <a:xfrm>
            <a:off x="5879803" y="3816741"/>
            <a:ext cx="18573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https://powo.science.kew.org/</a:t>
            </a:r>
          </a:p>
        </p:txBody>
      </p:sp>
    </p:spTree>
    <p:extLst>
      <p:ext uri="{BB962C8B-B14F-4D97-AF65-F5344CB8AC3E}">
        <p14:creationId xmlns:p14="http://schemas.microsoft.com/office/powerpoint/2010/main" val="869038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AF39-BED5-6AC0-D2A1-74B44ED56986}"/>
              </a:ext>
            </a:extLst>
          </p:cNvPr>
          <p:cNvSpPr txBox="1"/>
          <p:nvPr/>
        </p:nvSpPr>
        <p:spPr>
          <a:xfrm>
            <a:off x="1" y="3823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Case study: did breadfruit develop genetic adaptations to local climates?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28D957-B209-348A-D956-7768068D066D}"/>
              </a:ext>
            </a:extLst>
          </p:cNvPr>
          <p:cNvSpPr txBox="1"/>
          <p:nvPr/>
        </p:nvSpPr>
        <p:spPr>
          <a:xfrm>
            <a:off x="732416" y="1359057"/>
            <a:ext cx="65973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Project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Compare the genomes of breadfruit from drier and wetter places 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to see if we find genetic differences correlated with climate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0E49C8-EDB9-97FB-BDF1-7B685F17A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89" t="19225" r="33460" b="7132"/>
          <a:stretch/>
        </p:blipFill>
        <p:spPr>
          <a:xfrm>
            <a:off x="8633637" y="1413558"/>
            <a:ext cx="1807533" cy="201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8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3ED7F4-89AF-9A9A-9023-281080E1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052D6B-B214-5A8A-B533-D96A7B59E9CD}"/>
              </a:ext>
            </a:extLst>
          </p:cNvPr>
          <p:cNvSpPr txBox="1"/>
          <p:nvPr/>
        </p:nvSpPr>
        <p:spPr>
          <a:xfrm>
            <a:off x="1" y="3823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Case study: did breadfruit develop genetic adaptations to local climates?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CF7C-FFD6-C0BA-E03B-593A20AA432A}"/>
              </a:ext>
            </a:extLst>
          </p:cNvPr>
          <p:cNvSpPr txBox="1"/>
          <p:nvPr/>
        </p:nvSpPr>
        <p:spPr>
          <a:xfrm>
            <a:off x="732416" y="1359057"/>
            <a:ext cx="65973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Project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Compare the genomes of breadfruit from drier and wetter places 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to see if we find genetic differences correlated with climate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Samples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Wetter climate: West Java (12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Drier climate: East Java (12 samples)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5474D3-0B90-B523-E848-37DF7A948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89" t="19225" r="33460" b="7132"/>
          <a:stretch/>
        </p:blipFill>
        <p:spPr>
          <a:xfrm>
            <a:off x="8633637" y="1413558"/>
            <a:ext cx="1807533" cy="201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22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F9723-809D-B8A8-B87E-38AB079CC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785D38-767B-08B8-519D-E32AF6145B2D}"/>
              </a:ext>
            </a:extLst>
          </p:cNvPr>
          <p:cNvSpPr txBox="1"/>
          <p:nvPr/>
        </p:nvSpPr>
        <p:spPr>
          <a:xfrm>
            <a:off x="1" y="3823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Case study: did breadfruit develop genetic adaptations to local climates?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84D6B-94E9-9E59-BDB1-1E4F26E4025D}"/>
              </a:ext>
            </a:extLst>
          </p:cNvPr>
          <p:cNvSpPr txBox="1"/>
          <p:nvPr/>
        </p:nvSpPr>
        <p:spPr>
          <a:xfrm>
            <a:off x="732416" y="1359057"/>
            <a:ext cx="105656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Project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Compare the genomes of breadfruit from drier and wetter places 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to see if we find genetic differences correlated with climate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Samples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Wetter climate: West Java (12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Drier climate: East Java (12 samples)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Produce a draft genome with short + long reads (1 sample from wet place + 1 sample from drier place)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Produce short read data for the 22 other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Compare the data from the 22 samples, with the help of the reference genomes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85B86-0BCD-E447-1A3C-E4FC48E81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89" t="19225" r="33460" b="7132"/>
          <a:stretch/>
        </p:blipFill>
        <p:spPr>
          <a:xfrm>
            <a:off x="8633637" y="1413558"/>
            <a:ext cx="1807533" cy="201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9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D2429-C91E-0A85-000C-61C89ABABB2E}"/>
              </a:ext>
            </a:extLst>
          </p:cNvPr>
          <p:cNvSpPr txBox="1"/>
          <p:nvPr/>
        </p:nvSpPr>
        <p:spPr>
          <a:xfrm>
            <a:off x="0" y="37964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6514A-D7DD-A420-51B8-DFBE55115CCB}"/>
              </a:ext>
            </a:extLst>
          </p:cNvPr>
          <p:cNvSpPr txBox="1"/>
          <p:nvPr/>
        </p:nvSpPr>
        <p:spPr>
          <a:xfrm flipH="1">
            <a:off x="3234622" y="1302912"/>
            <a:ext cx="57227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  <a:latin typeface="Arial Nova Light" panose="020B0304020202020204" pitchFamily="34" charset="0"/>
              </a:rPr>
              <a:t>Why this workshop, agenda, 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1"/>
              </a:solidFill>
              <a:latin typeface="Arial Nova Light" panose="020B0304020202020204" pitchFamily="34" charset="0"/>
            </a:endParaRPr>
          </a:p>
          <a:p>
            <a:r>
              <a:rPr lang="en-GB" sz="2400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Coffee break</a:t>
            </a:r>
          </a:p>
          <a:p>
            <a:endParaRPr lang="en-GB" sz="2400" i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  <a:latin typeface="Arial Nova Light" panose="020B0304020202020204" pitchFamily="34" charset="0"/>
              </a:rPr>
              <a:t>DNA sequencing challenges</a:t>
            </a:r>
          </a:p>
          <a:p>
            <a:endParaRPr lang="en-GB" sz="2400" i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r>
              <a:rPr lang="en-GB" sz="2400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Lunch break</a:t>
            </a:r>
          </a:p>
          <a:p>
            <a:endParaRPr lang="en-GB" sz="2400" i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  <a:latin typeface="Arial Nova Light" panose="020B0304020202020204" pitchFamily="34" charset="0"/>
              </a:rPr>
              <a:t>Linux basics</a:t>
            </a:r>
          </a:p>
          <a:p>
            <a:endParaRPr lang="en-GB" sz="2400" i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250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D3A6C-8D30-8FB5-B7B3-CA841F819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D8B935-3CAE-4BD2-A838-FC8D2E199620}"/>
              </a:ext>
            </a:extLst>
          </p:cNvPr>
          <p:cNvSpPr txBox="1"/>
          <p:nvPr/>
        </p:nvSpPr>
        <p:spPr>
          <a:xfrm>
            <a:off x="1" y="3823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Case study: did breadfruit develop genetic adaptations to local climates?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A2BF0-AAC7-28FA-6841-B91DB606BC33}"/>
              </a:ext>
            </a:extLst>
          </p:cNvPr>
          <p:cNvSpPr txBox="1"/>
          <p:nvPr/>
        </p:nvSpPr>
        <p:spPr>
          <a:xfrm>
            <a:off x="732416" y="1359057"/>
            <a:ext cx="108894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Project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Compare the genomes of breadfruit from drier and wetter places 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to see if we find genetic differences correlated with climate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Samples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Wetter climate: West Java (12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Drier climate: East Java (12 samples)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Produce a draft genome with short + long reads (1 sample from wet place + 1 sample from drier place)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Produce short read data for the 22 other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Compare the data from the 22 samples, with the help of the reference genomes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There is not enough statistical power to detect local adaptation, but it is enough for a pilot to get more $$$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The genomes and preliminary results can be published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The data can be used for other applications (DNA barcoding, phylogenetics, demography studies…)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FA4C28-72D2-216E-3720-D9B3357FA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89" t="19225" r="33460" b="7132"/>
          <a:stretch/>
        </p:blipFill>
        <p:spPr>
          <a:xfrm>
            <a:off x="8633637" y="1413558"/>
            <a:ext cx="1807533" cy="201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8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0707A0-76D8-AB38-F784-78BC8852261A}"/>
              </a:ext>
            </a:extLst>
          </p:cNvPr>
          <p:cNvSpPr txBox="1"/>
          <p:nvPr/>
        </p:nvSpPr>
        <p:spPr>
          <a:xfrm>
            <a:off x="0" y="61034"/>
            <a:ext cx="5826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Week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18DDC-B52A-2C32-8F3C-EB20F4963216}"/>
              </a:ext>
            </a:extLst>
          </p:cNvPr>
          <p:cNvSpPr txBox="1"/>
          <p:nvPr/>
        </p:nvSpPr>
        <p:spPr>
          <a:xfrm flipH="1">
            <a:off x="954269" y="807612"/>
            <a:ext cx="4117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1</a:t>
            </a:r>
          </a:p>
          <a:p>
            <a:endParaRPr lang="en-GB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 Why this workshop, agenda, Q&amp;A</a:t>
            </a:r>
          </a:p>
          <a:p>
            <a:r>
              <a:rPr lang="en-GB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Coffee 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 DNA sequencing challenges</a:t>
            </a:r>
          </a:p>
          <a:p>
            <a:r>
              <a:rPr lang="en-GB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Lunch 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Linux environment and basic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7BA42-421F-6101-07EE-C70CAD52EED8}"/>
              </a:ext>
            </a:extLst>
          </p:cNvPr>
          <p:cNvSpPr txBox="1"/>
          <p:nvPr/>
        </p:nvSpPr>
        <p:spPr>
          <a:xfrm>
            <a:off x="954269" y="3608102"/>
            <a:ext cx="46171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2</a:t>
            </a:r>
          </a:p>
          <a:p>
            <a:endParaRPr lang="en-GB" sz="1800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DNA sequencing and coverage</a:t>
            </a:r>
          </a:p>
          <a:p>
            <a:r>
              <a:rPr lang="en-GB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</a:t>
            </a:r>
            <a:r>
              <a:rPr lang="en-GB" sz="1800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offee 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Illumina sequencing</a:t>
            </a:r>
          </a:p>
          <a:p>
            <a:endParaRPr lang="en-GB" i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r>
              <a:rPr lang="en-GB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</a:t>
            </a:r>
            <a:r>
              <a:rPr lang="en-GB" sz="1800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unch break</a:t>
            </a:r>
            <a:endParaRPr lang="en-GB" sz="18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More </a:t>
            </a:r>
            <a:r>
              <a:rPr lang="en-GB" dirty="0" err="1">
                <a:solidFill>
                  <a:schemeClr val="accent1"/>
                </a:solidFill>
                <a:latin typeface="Arial Nova Light" panose="020B0304020202020204" pitchFamily="34" charset="0"/>
              </a:rPr>
              <a:t>linux</a:t>
            </a:r>
            <a:endParaRPr lang="en-GB" sz="1800" dirty="0">
              <a:solidFill>
                <a:schemeClr val="accent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6EAEC-05D8-896E-2F2D-AE5B5E407E1E}"/>
              </a:ext>
            </a:extLst>
          </p:cNvPr>
          <p:cNvSpPr txBox="1"/>
          <p:nvPr/>
        </p:nvSpPr>
        <p:spPr>
          <a:xfrm>
            <a:off x="6223576" y="377575"/>
            <a:ext cx="51744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3</a:t>
            </a:r>
          </a:p>
          <a:p>
            <a:endParaRPr lang="en-GB" sz="1800" b="1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ONT (minion) sequencing</a:t>
            </a:r>
          </a:p>
          <a:p>
            <a:r>
              <a:rPr lang="en-GB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Coffee break</a:t>
            </a:r>
            <a:endParaRPr lang="en-GB" dirty="0">
              <a:solidFill>
                <a:schemeClr val="accent1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Choosing the right sequencing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Breadfruit project</a:t>
            </a:r>
          </a:p>
          <a:p>
            <a:r>
              <a:rPr lang="en-GB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</a:t>
            </a:r>
            <a:r>
              <a:rPr lang="en-GB" sz="1800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unch 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Illumina data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CA88A-CEB5-060D-F143-265DCFCEAFB6}"/>
              </a:ext>
            </a:extLst>
          </p:cNvPr>
          <p:cNvSpPr txBox="1"/>
          <p:nvPr/>
        </p:nvSpPr>
        <p:spPr>
          <a:xfrm>
            <a:off x="6223576" y="3286655"/>
            <a:ext cx="50308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4</a:t>
            </a:r>
          </a:p>
          <a:p>
            <a:endParaRPr lang="en-GB" sz="1800" b="1" dirty="0"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Illumina d</a:t>
            </a:r>
            <a:r>
              <a:rPr lang="en-GB" sz="1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ata quality analysis</a:t>
            </a:r>
          </a:p>
          <a:p>
            <a:r>
              <a:rPr lang="en-GB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Lunch break</a:t>
            </a:r>
            <a:endParaRPr lang="en-GB" sz="1800" dirty="0">
              <a:solidFill>
                <a:schemeClr val="accent1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Illumina data cleaning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74556-ED8E-DE4A-55D8-9279C207AB93}"/>
              </a:ext>
            </a:extLst>
          </p:cNvPr>
          <p:cNvSpPr txBox="1"/>
          <p:nvPr/>
        </p:nvSpPr>
        <p:spPr>
          <a:xfrm>
            <a:off x="6223576" y="5242461"/>
            <a:ext cx="5030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5</a:t>
            </a:r>
          </a:p>
          <a:p>
            <a:r>
              <a:rPr lang="en-GB" dirty="0" err="1">
                <a:solidFill>
                  <a:schemeClr val="accent1"/>
                </a:solidFill>
                <a:latin typeface="Arial Nova Light" panose="020B0304020202020204" pitchFamily="34" charset="0"/>
              </a:rPr>
              <a:t>Phylogenomics</a:t>
            </a:r>
            <a:endParaRPr lang="en-GB" sz="1800" dirty="0">
              <a:solidFill>
                <a:schemeClr val="accent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73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0707A0-76D8-AB38-F784-78BC8852261A}"/>
              </a:ext>
            </a:extLst>
          </p:cNvPr>
          <p:cNvSpPr txBox="1"/>
          <p:nvPr/>
        </p:nvSpPr>
        <p:spPr>
          <a:xfrm>
            <a:off x="0" y="34154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Week 2 (preliminary)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8895F-D19E-30BC-738B-F30304B05D03}"/>
              </a:ext>
            </a:extLst>
          </p:cNvPr>
          <p:cNvSpPr txBox="1"/>
          <p:nvPr/>
        </p:nvSpPr>
        <p:spPr>
          <a:xfrm>
            <a:off x="3062118" y="1663422"/>
            <a:ext cx="60677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1/2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ONT (minion) data cleaning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Assembling a genome using minion data</a:t>
            </a:r>
          </a:p>
          <a:p>
            <a:endParaRPr lang="en-GB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2/3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Working on a HPC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Population genetics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Read mapping and quality filtering for pop gen</a:t>
            </a:r>
          </a:p>
          <a:p>
            <a:endParaRPr lang="en-GB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4/5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Population structure analyses</a:t>
            </a:r>
          </a:p>
          <a:p>
            <a:endParaRPr lang="en-GB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r>
              <a:rPr lang="en-GB" b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Arial Nova Light" panose="020B0304020202020204" pitchFamily="34" charset="0"/>
              </a:rPr>
              <a:t>Introduction to landscape genomics?</a:t>
            </a:r>
          </a:p>
          <a:p>
            <a:endParaRPr lang="en-GB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188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0707A0-76D8-AB38-F784-78BC8852261A}"/>
              </a:ext>
            </a:extLst>
          </p:cNvPr>
          <p:cNvSpPr txBox="1"/>
          <p:nvPr/>
        </p:nvSpPr>
        <p:spPr>
          <a:xfrm>
            <a:off x="0" y="37964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Questions, Suggestions?</a:t>
            </a:r>
          </a:p>
        </p:txBody>
      </p:sp>
    </p:spTree>
    <p:extLst>
      <p:ext uri="{BB962C8B-B14F-4D97-AF65-F5344CB8AC3E}">
        <p14:creationId xmlns:p14="http://schemas.microsoft.com/office/powerpoint/2010/main" val="373871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AEDFB9-384B-6CAB-21AB-FA8D3A21FE76}"/>
              </a:ext>
            </a:extLst>
          </p:cNvPr>
          <p:cNvSpPr/>
          <p:nvPr/>
        </p:nvSpPr>
        <p:spPr>
          <a:xfrm>
            <a:off x="2943225" y="2009775"/>
            <a:ext cx="8410575" cy="3790950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 descr="A dna structure with a blue spiral&#10;&#10;Description automatically generated with medium confidence">
            <a:extLst>
              <a:ext uri="{FF2B5EF4-FFF2-40B4-BE49-F238E27FC236}">
                <a16:creationId xmlns:a16="http://schemas.microsoft.com/office/drawing/2014/main" id="{A219D7BD-FFA6-ADE7-44D0-E397613F5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8" r="23303"/>
          <a:stretch/>
        </p:blipFill>
        <p:spPr>
          <a:xfrm>
            <a:off x="-790" y="0"/>
            <a:ext cx="2065149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7885E0-4339-8E12-A2C3-E3034B487BEF}"/>
              </a:ext>
            </a:extLst>
          </p:cNvPr>
          <p:cNvSpPr txBox="1"/>
          <p:nvPr/>
        </p:nvSpPr>
        <p:spPr>
          <a:xfrm>
            <a:off x="4512662" y="3457986"/>
            <a:ext cx="5621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ATGCTTTGCCATAGTACCATTTAGCAAAACCCATGACTTCGGGCCCAATGCATCTA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3645C-6300-8B8A-E666-565F3EFD3E79}"/>
              </a:ext>
            </a:extLst>
          </p:cNvPr>
          <p:cNvSpPr txBox="1"/>
          <p:nvPr/>
        </p:nvSpPr>
        <p:spPr>
          <a:xfrm>
            <a:off x="4538405" y="3130923"/>
            <a:ext cx="5596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/>
              <a:t>TACGAAACGGTATCATGGTAAATCGTT</a:t>
            </a:r>
            <a:r>
              <a:rPr lang="en-GB" sz="1400" b="1" dirty="0"/>
              <a:t>TTGGGTACTG</a:t>
            </a:r>
            <a:r>
              <a:rPr lang="en-GB" sz="1350" b="1" dirty="0"/>
              <a:t>AAG</a:t>
            </a:r>
            <a:r>
              <a:rPr lang="en-GB" sz="1400" b="1" dirty="0"/>
              <a:t>CCCGGGTT</a:t>
            </a:r>
            <a:r>
              <a:rPr lang="en-GB" sz="1350" b="1" dirty="0"/>
              <a:t>ACGTAGAT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1EA1E7-6D29-EC5F-F71A-DF23E3AFC5F1}"/>
              </a:ext>
            </a:extLst>
          </p:cNvPr>
          <p:cNvCxnSpPr>
            <a:cxnSpLocks/>
          </p:cNvCxnSpPr>
          <p:nvPr/>
        </p:nvCxnSpPr>
        <p:spPr>
          <a:xfrm flipV="1">
            <a:off x="4299754" y="3311741"/>
            <a:ext cx="608309" cy="116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DB890D-24A7-3BB5-EE84-DE80AFFCB494}"/>
              </a:ext>
            </a:extLst>
          </p:cNvPr>
          <p:cNvCxnSpPr>
            <a:cxnSpLocks/>
          </p:cNvCxnSpPr>
          <p:nvPr/>
        </p:nvCxnSpPr>
        <p:spPr>
          <a:xfrm>
            <a:off x="4295880" y="3424102"/>
            <a:ext cx="612183" cy="18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40E649-8BD5-D12A-E8B2-B7901021DA02}"/>
              </a:ext>
            </a:extLst>
          </p:cNvPr>
          <p:cNvSpPr txBox="1"/>
          <p:nvPr/>
        </p:nvSpPr>
        <p:spPr>
          <a:xfrm>
            <a:off x="3025773" y="3099456"/>
            <a:ext cx="124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 base pair </a:t>
            </a:r>
          </a:p>
          <a:p>
            <a:pPr algn="ctr"/>
            <a:r>
              <a:rPr lang="en-GB" dirty="0"/>
              <a:t>(bp)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D28F56-FEC4-7248-0190-6A6C1C0CC8B1}"/>
              </a:ext>
            </a:extLst>
          </p:cNvPr>
          <p:cNvSpPr txBox="1"/>
          <p:nvPr/>
        </p:nvSpPr>
        <p:spPr>
          <a:xfrm>
            <a:off x="5031828" y="2561921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base ~ 1 nucleotide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B7AADB-B2E2-66A3-E634-3D8CABB9892B}"/>
              </a:ext>
            </a:extLst>
          </p:cNvPr>
          <p:cNvCxnSpPr>
            <a:stCxn id="36" idx="2"/>
          </p:cNvCxnSpPr>
          <p:nvPr/>
        </p:nvCxnSpPr>
        <p:spPr>
          <a:xfrm flipH="1">
            <a:off x="6066561" y="2931253"/>
            <a:ext cx="56271" cy="336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0E432F-21D6-6463-A6F3-F636C9197F74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10133688" y="2931253"/>
            <a:ext cx="325635" cy="372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7BA056-C9F5-0899-0EA7-810ADE434E37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10133688" y="2931253"/>
            <a:ext cx="325635" cy="681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51918C-A4B2-9BAF-2635-59EEB782CAF4}"/>
              </a:ext>
            </a:extLst>
          </p:cNvPr>
          <p:cNvSpPr txBox="1"/>
          <p:nvPr/>
        </p:nvSpPr>
        <p:spPr>
          <a:xfrm>
            <a:off x="9652873" y="2561921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 DNA strands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EA4D3DB-054A-5DC0-C41E-531820509CE9}"/>
              </a:ext>
            </a:extLst>
          </p:cNvPr>
          <p:cNvCxnSpPr/>
          <p:nvPr/>
        </p:nvCxnSpPr>
        <p:spPr>
          <a:xfrm>
            <a:off x="5171534" y="3427977"/>
            <a:ext cx="0" cy="9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930DD3-4B07-0512-592D-513125B8B173}"/>
              </a:ext>
            </a:extLst>
          </p:cNvPr>
          <p:cNvCxnSpPr/>
          <p:nvPr/>
        </p:nvCxnSpPr>
        <p:spPr>
          <a:xfrm>
            <a:off x="5285188" y="3428132"/>
            <a:ext cx="0" cy="9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84FDC3-B448-A06B-8338-97B5FBA0FBF0}"/>
              </a:ext>
            </a:extLst>
          </p:cNvPr>
          <p:cNvCxnSpPr/>
          <p:nvPr/>
        </p:nvCxnSpPr>
        <p:spPr>
          <a:xfrm>
            <a:off x="5031828" y="3428132"/>
            <a:ext cx="0" cy="9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A215A84-F66A-1CE8-B8E9-E590CEEFC348}"/>
              </a:ext>
            </a:extLst>
          </p:cNvPr>
          <p:cNvCxnSpPr/>
          <p:nvPr/>
        </p:nvCxnSpPr>
        <p:spPr>
          <a:xfrm>
            <a:off x="4908063" y="3427976"/>
            <a:ext cx="0" cy="9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B2B151-3300-A0F9-B23E-B66152CFC122}"/>
              </a:ext>
            </a:extLst>
          </p:cNvPr>
          <p:cNvCxnSpPr/>
          <p:nvPr/>
        </p:nvCxnSpPr>
        <p:spPr>
          <a:xfrm>
            <a:off x="4777618" y="3427975"/>
            <a:ext cx="0" cy="9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64904FD-2D6C-BE30-888F-93F6621BA673}"/>
              </a:ext>
            </a:extLst>
          </p:cNvPr>
          <p:cNvCxnSpPr/>
          <p:nvPr/>
        </p:nvCxnSpPr>
        <p:spPr>
          <a:xfrm>
            <a:off x="4680754" y="3428130"/>
            <a:ext cx="0" cy="9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85AC3AB-D154-D4A6-627A-8FCED2648470}"/>
              </a:ext>
            </a:extLst>
          </p:cNvPr>
          <p:cNvCxnSpPr/>
          <p:nvPr/>
        </p:nvCxnSpPr>
        <p:spPr>
          <a:xfrm>
            <a:off x="5398842" y="3427974"/>
            <a:ext cx="0" cy="98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01F120-689B-6175-0B13-E693F6ECA5A7}"/>
              </a:ext>
            </a:extLst>
          </p:cNvPr>
          <p:cNvSpPr txBox="1"/>
          <p:nvPr/>
        </p:nvSpPr>
        <p:spPr>
          <a:xfrm>
            <a:off x="5385645" y="3239433"/>
            <a:ext cx="33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1179AD-45A3-D03D-CB4A-7DE6A7ACF3F8}"/>
              </a:ext>
            </a:extLst>
          </p:cNvPr>
          <p:cNvSpPr txBox="1"/>
          <p:nvPr/>
        </p:nvSpPr>
        <p:spPr>
          <a:xfrm>
            <a:off x="2064359" y="22458"/>
            <a:ext cx="25426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accent2"/>
                </a:solidFill>
              </a:rPr>
              <a:t>DNA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678E65-2DF9-A558-387D-B6E3C841F1B2}"/>
              </a:ext>
            </a:extLst>
          </p:cNvPr>
          <p:cNvSpPr txBox="1"/>
          <p:nvPr/>
        </p:nvSpPr>
        <p:spPr>
          <a:xfrm>
            <a:off x="1152960" y="6602649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Wikipedia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6168EDF-4F15-29F5-4EB4-F9DA42009F7B}"/>
              </a:ext>
            </a:extLst>
          </p:cNvPr>
          <p:cNvSpPr/>
          <p:nvPr/>
        </p:nvSpPr>
        <p:spPr>
          <a:xfrm>
            <a:off x="4601971" y="4690032"/>
            <a:ext cx="5399403" cy="98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37A6B5-C9F8-6E40-BECB-03E8FA3C44F2}"/>
              </a:ext>
            </a:extLst>
          </p:cNvPr>
          <p:cNvSpPr txBox="1"/>
          <p:nvPr/>
        </p:nvSpPr>
        <p:spPr>
          <a:xfrm>
            <a:off x="4941761" y="4879159"/>
            <a:ext cx="471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Symbolic representation in following slides</a:t>
            </a:r>
          </a:p>
        </p:txBody>
      </p:sp>
    </p:spTree>
    <p:extLst>
      <p:ext uri="{BB962C8B-B14F-4D97-AF65-F5344CB8AC3E}">
        <p14:creationId xmlns:p14="http://schemas.microsoft.com/office/powerpoint/2010/main" val="414777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0042E8-F04F-A5C0-64D3-15CF4000FE98}"/>
              </a:ext>
            </a:extLst>
          </p:cNvPr>
          <p:cNvSpPr/>
          <p:nvPr/>
        </p:nvSpPr>
        <p:spPr>
          <a:xfrm>
            <a:off x="1847850" y="480471"/>
            <a:ext cx="7167604" cy="2688475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76CA9-ABAC-BCE5-4B13-7509AE4F8BF5}"/>
              </a:ext>
            </a:extLst>
          </p:cNvPr>
          <p:cNvSpPr txBox="1"/>
          <p:nvPr/>
        </p:nvSpPr>
        <p:spPr>
          <a:xfrm>
            <a:off x="515966" y="1106378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DNA 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sequencing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772698-0265-7240-A353-861E3555A445}"/>
              </a:ext>
            </a:extLst>
          </p:cNvPr>
          <p:cNvSpPr/>
          <p:nvPr/>
        </p:nvSpPr>
        <p:spPr>
          <a:xfrm>
            <a:off x="2096699" y="665165"/>
            <a:ext cx="6626557" cy="169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9C5CB-CE84-A305-D3C0-1B0C1D72770A}"/>
              </a:ext>
            </a:extLst>
          </p:cNvPr>
          <p:cNvSpPr/>
          <p:nvPr/>
        </p:nvSpPr>
        <p:spPr>
          <a:xfrm>
            <a:off x="2096699" y="1296712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E8A0F-9548-446A-F9F7-33E3FFC9009A}"/>
              </a:ext>
            </a:extLst>
          </p:cNvPr>
          <p:cNvSpPr/>
          <p:nvPr/>
        </p:nvSpPr>
        <p:spPr>
          <a:xfrm>
            <a:off x="3946525" y="1452106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29777-842A-06C5-FF20-DD93E0118FD2}"/>
              </a:ext>
            </a:extLst>
          </p:cNvPr>
          <p:cNvSpPr/>
          <p:nvPr/>
        </p:nvSpPr>
        <p:spPr>
          <a:xfrm>
            <a:off x="4962123" y="1598005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D954A-441B-9DC7-FE16-E9B2C0218A85}"/>
              </a:ext>
            </a:extLst>
          </p:cNvPr>
          <p:cNvSpPr/>
          <p:nvPr/>
        </p:nvSpPr>
        <p:spPr>
          <a:xfrm>
            <a:off x="6647430" y="1303435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84820-1B63-8DB5-5FA9-1362032FCD16}"/>
              </a:ext>
            </a:extLst>
          </p:cNvPr>
          <p:cNvSpPr/>
          <p:nvPr/>
        </p:nvSpPr>
        <p:spPr>
          <a:xfrm>
            <a:off x="7400480" y="1496614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60FB9E-C010-B902-1673-0AFBBA8AF63A}"/>
              </a:ext>
            </a:extLst>
          </p:cNvPr>
          <p:cNvSpPr/>
          <p:nvPr/>
        </p:nvSpPr>
        <p:spPr>
          <a:xfrm>
            <a:off x="5988374" y="1752709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028CE-C8CE-774F-53F5-826B5AC14E4A}"/>
              </a:ext>
            </a:extLst>
          </p:cNvPr>
          <p:cNvSpPr txBox="1"/>
          <p:nvPr/>
        </p:nvSpPr>
        <p:spPr>
          <a:xfrm>
            <a:off x="9237043" y="629878"/>
            <a:ext cx="2071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DNA region to sequence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19480-A619-ED4D-53D6-8BD894DB5E66}"/>
              </a:ext>
            </a:extLst>
          </p:cNvPr>
          <p:cNvSpPr txBox="1"/>
          <p:nvPr/>
        </p:nvSpPr>
        <p:spPr>
          <a:xfrm>
            <a:off x="9222485" y="1208340"/>
            <a:ext cx="2495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DNA fragments</a:t>
            </a:r>
          </a:p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(naturally degraded or fragmented on purpose)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55E244E-FB61-F5BA-20CD-58ECC0CFE388}"/>
              </a:ext>
            </a:extLst>
          </p:cNvPr>
          <p:cNvSpPr/>
          <p:nvPr/>
        </p:nvSpPr>
        <p:spPr>
          <a:xfrm>
            <a:off x="5155573" y="978303"/>
            <a:ext cx="469900" cy="31528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CDDDBFB-7A35-6FEB-EE7E-A5213E143D09}"/>
              </a:ext>
            </a:extLst>
          </p:cNvPr>
          <p:cNvSpPr/>
          <p:nvPr/>
        </p:nvSpPr>
        <p:spPr>
          <a:xfrm>
            <a:off x="5175027" y="1935772"/>
            <a:ext cx="469900" cy="38311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8C0141-C0BF-32D5-DFD9-BD3F2744A48B}"/>
              </a:ext>
            </a:extLst>
          </p:cNvPr>
          <p:cNvSpPr txBox="1"/>
          <p:nvPr/>
        </p:nvSpPr>
        <p:spPr>
          <a:xfrm>
            <a:off x="2223517" y="2546858"/>
            <a:ext cx="1344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ATGCTTTGCCATAG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53D96-8969-0861-9D0B-280A666DE316}"/>
              </a:ext>
            </a:extLst>
          </p:cNvPr>
          <p:cNvSpPr txBox="1"/>
          <p:nvPr/>
        </p:nvSpPr>
        <p:spPr>
          <a:xfrm>
            <a:off x="3752205" y="2363857"/>
            <a:ext cx="14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TGCCATAGTACCATTT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DE2A4-82FE-07B7-A77B-C59AC5BB5C7F}"/>
              </a:ext>
            </a:extLst>
          </p:cNvPr>
          <p:cNvSpPr txBox="1"/>
          <p:nvPr/>
        </p:nvSpPr>
        <p:spPr>
          <a:xfrm>
            <a:off x="4699738" y="2656158"/>
            <a:ext cx="1465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ACCATTTAGCAAAAC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468B1-56B7-36AA-5537-4081F5EDC375}"/>
              </a:ext>
            </a:extLst>
          </p:cNvPr>
          <p:cNvSpPr txBox="1"/>
          <p:nvPr/>
        </p:nvSpPr>
        <p:spPr>
          <a:xfrm>
            <a:off x="6335517" y="2817221"/>
            <a:ext cx="1334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CTTCTTTTTTGCAA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4A276-8DDA-8660-BA98-E298C59D4C06}"/>
              </a:ext>
            </a:extLst>
          </p:cNvPr>
          <p:cNvSpPr txBox="1"/>
          <p:nvPr/>
        </p:nvSpPr>
        <p:spPr>
          <a:xfrm>
            <a:off x="6038992" y="2234832"/>
            <a:ext cx="1081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TTGCAAAAGG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526F2-DA62-B2E7-325A-942F5A149659}"/>
              </a:ext>
            </a:extLst>
          </p:cNvPr>
          <p:cNvSpPr txBox="1"/>
          <p:nvPr/>
        </p:nvSpPr>
        <p:spPr>
          <a:xfrm>
            <a:off x="7041899" y="2542609"/>
            <a:ext cx="1728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AAGGGCCCAATGCATCTA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5DAC5-B39F-3932-9179-29725D6ECF5B}"/>
              </a:ext>
            </a:extLst>
          </p:cNvPr>
          <p:cNvSpPr txBox="1"/>
          <p:nvPr/>
        </p:nvSpPr>
        <p:spPr>
          <a:xfrm>
            <a:off x="9222485" y="2416725"/>
            <a:ext cx="2381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= DNA sequences</a:t>
            </a:r>
          </a:p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= sequencing reads = </a:t>
            </a:r>
            <a:r>
              <a:rPr lang="en-GB" sz="1400" dirty="0">
                <a:solidFill>
                  <a:schemeClr val="accent2"/>
                </a:solidFill>
                <a:latin typeface="Arial Nova Light" panose="020B0304020202020204" pitchFamily="34" charset="0"/>
              </a:rPr>
              <a:t>reads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EE0B1-C762-4911-5095-33406CEFDD4D}"/>
              </a:ext>
            </a:extLst>
          </p:cNvPr>
          <p:cNvSpPr txBox="1"/>
          <p:nvPr/>
        </p:nvSpPr>
        <p:spPr>
          <a:xfrm>
            <a:off x="2043689" y="609213"/>
            <a:ext cx="680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</a:rPr>
              <a:t>ATGCTTTGCCATAGTACCATTTAGCAAAACCCATGACTTCTTTTTTGCAAAAGGGCCCAATGCATCTA</a:t>
            </a:r>
          </a:p>
        </p:txBody>
      </p:sp>
      <p:pic>
        <p:nvPicPr>
          <p:cNvPr id="21" name="Graphic 20" descr="Magnifying glass with solid fill">
            <a:extLst>
              <a:ext uri="{FF2B5EF4-FFF2-40B4-BE49-F238E27FC236}">
                <a16:creationId xmlns:a16="http://schemas.microsoft.com/office/drawing/2014/main" id="{E13094E9-3C6C-1D35-8A46-93ED1841B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537" y="1779234"/>
            <a:ext cx="723122" cy="72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21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3301F62-517A-3A64-C813-DFD19435A174}"/>
              </a:ext>
            </a:extLst>
          </p:cNvPr>
          <p:cNvSpPr/>
          <p:nvPr/>
        </p:nvSpPr>
        <p:spPr>
          <a:xfrm>
            <a:off x="1857625" y="3584280"/>
            <a:ext cx="7167604" cy="2930820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0042E8-F04F-A5C0-64D3-15CF4000FE98}"/>
              </a:ext>
            </a:extLst>
          </p:cNvPr>
          <p:cNvSpPr/>
          <p:nvPr/>
        </p:nvSpPr>
        <p:spPr>
          <a:xfrm>
            <a:off x="1847850" y="480471"/>
            <a:ext cx="7167604" cy="2688475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76CA9-ABAC-BCE5-4B13-7509AE4F8BF5}"/>
              </a:ext>
            </a:extLst>
          </p:cNvPr>
          <p:cNvSpPr txBox="1"/>
          <p:nvPr/>
        </p:nvSpPr>
        <p:spPr>
          <a:xfrm>
            <a:off x="515966" y="1106378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DNA 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sequencing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772698-0265-7240-A353-861E3555A445}"/>
              </a:ext>
            </a:extLst>
          </p:cNvPr>
          <p:cNvSpPr/>
          <p:nvPr/>
        </p:nvSpPr>
        <p:spPr>
          <a:xfrm>
            <a:off x="2096699" y="665165"/>
            <a:ext cx="6626557" cy="169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9C5CB-CE84-A305-D3C0-1B0C1D72770A}"/>
              </a:ext>
            </a:extLst>
          </p:cNvPr>
          <p:cNvSpPr/>
          <p:nvPr/>
        </p:nvSpPr>
        <p:spPr>
          <a:xfrm>
            <a:off x="2096699" y="1296712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E8A0F-9548-446A-F9F7-33E3FFC9009A}"/>
              </a:ext>
            </a:extLst>
          </p:cNvPr>
          <p:cNvSpPr/>
          <p:nvPr/>
        </p:nvSpPr>
        <p:spPr>
          <a:xfrm>
            <a:off x="3946525" y="1452106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29777-842A-06C5-FF20-DD93E0118FD2}"/>
              </a:ext>
            </a:extLst>
          </p:cNvPr>
          <p:cNvSpPr/>
          <p:nvPr/>
        </p:nvSpPr>
        <p:spPr>
          <a:xfrm>
            <a:off x="4962123" y="1598005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D954A-441B-9DC7-FE16-E9B2C0218A85}"/>
              </a:ext>
            </a:extLst>
          </p:cNvPr>
          <p:cNvSpPr/>
          <p:nvPr/>
        </p:nvSpPr>
        <p:spPr>
          <a:xfrm>
            <a:off x="6647430" y="1303435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84820-1B63-8DB5-5FA9-1362032FCD16}"/>
              </a:ext>
            </a:extLst>
          </p:cNvPr>
          <p:cNvSpPr/>
          <p:nvPr/>
        </p:nvSpPr>
        <p:spPr>
          <a:xfrm>
            <a:off x="7400480" y="1496614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60FB9E-C010-B902-1673-0AFBBA8AF63A}"/>
              </a:ext>
            </a:extLst>
          </p:cNvPr>
          <p:cNvSpPr/>
          <p:nvPr/>
        </p:nvSpPr>
        <p:spPr>
          <a:xfrm>
            <a:off x="5988374" y="1752709"/>
            <a:ext cx="1322776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028CE-C8CE-774F-53F5-826B5AC14E4A}"/>
              </a:ext>
            </a:extLst>
          </p:cNvPr>
          <p:cNvSpPr txBox="1"/>
          <p:nvPr/>
        </p:nvSpPr>
        <p:spPr>
          <a:xfrm>
            <a:off x="9237043" y="629878"/>
            <a:ext cx="2071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DNA region to sequence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19480-A619-ED4D-53D6-8BD894DB5E66}"/>
              </a:ext>
            </a:extLst>
          </p:cNvPr>
          <p:cNvSpPr txBox="1"/>
          <p:nvPr/>
        </p:nvSpPr>
        <p:spPr>
          <a:xfrm>
            <a:off x="9222485" y="1208340"/>
            <a:ext cx="2495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DNA fragments</a:t>
            </a:r>
          </a:p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(naturally degraded or fragmented on purpose)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55E244E-FB61-F5BA-20CD-58ECC0CFE388}"/>
              </a:ext>
            </a:extLst>
          </p:cNvPr>
          <p:cNvSpPr/>
          <p:nvPr/>
        </p:nvSpPr>
        <p:spPr>
          <a:xfrm>
            <a:off x="5155573" y="978303"/>
            <a:ext cx="469900" cy="31528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CDDDBFB-7A35-6FEB-EE7E-A5213E143D09}"/>
              </a:ext>
            </a:extLst>
          </p:cNvPr>
          <p:cNvSpPr/>
          <p:nvPr/>
        </p:nvSpPr>
        <p:spPr>
          <a:xfrm>
            <a:off x="5175027" y="1935772"/>
            <a:ext cx="469900" cy="38311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C62528-4BC8-6F55-7163-9FDDF9E4E675}"/>
              </a:ext>
            </a:extLst>
          </p:cNvPr>
          <p:cNvSpPr txBox="1"/>
          <p:nvPr/>
        </p:nvSpPr>
        <p:spPr>
          <a:xfrm>
            <a:off x="2096699" y="3759950"/>
            <a:ext cx="680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ATGCTTTGCCATAGTACCATTTAGCAAAACCCATGACTTCTTTTTTGCAAAAGGGCCCAATGCATCTA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8C0141-C0BF-32D5-DFD9-BD3F2744A48B}"/>
              </a:ext>
            </a:extLst>
          </p:cNvPr>
          <p:cNvSpPr txBox="1"/>
          <p:nvPr/>
        </p:nvSpPr>
        <p:spPr>
          <a:xfrm>
            <a:off x="2223517" y="2546858"/>
            <a:ext cx="1344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ATGCTTTGCCATAG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53D96-8969-0861-9D0B-280A666DE316}"/>
              </a:ext>
            </a:extLst>
          </p:cNvPr>
          <p:cNvSpPr txBox="1"/>
          <p:nvPr/>
        </p:nvSpPr>
        <p:spPr>
          <a:xfrm>
            <a:off x="3752205" y="2363857"/>
            <a:ext cx="14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TGCCATAGTACCATTT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DE2A4-82FE-07B7-A77B-C59AC5BB5C7F}"/>
              </a:ext>
            </a:extLst>
          </p:cNvPr>
          <p:cNvSpPr txBox="1"/>
          <p:nvPr/>
        </p:nvSpPr>
        <p:spPr>
          <a:xfrm>
            <a:off x="4699738" y="2656158"/>
            <a:ext cx="1465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ACCATTTAGCAAAAC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468B1-56B7-36AA-5537-4081F5EDC375}"/>
              </a:ext>
            </a:extLst>
          </p:cNvPr>
          <p:cNvSpPr txBox="1"/>
          <p:nvPr/>
        </p:nvSpPr>
        <p:spPr>
          <a:xfrm>
            <a:off x="6335517" y="2817221"/>
            <a:ext cx="1334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CTTCTTTTTTGCAA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4A276-8DDA-8660-BA98-E298C59D4C06}"/>
              </a:ext>
            </a:extLst>
          </p:cNvPr>
          <p:cNvSpPr txBox="1"/>
          <p:nvPr/>
        </p:nvSpPr>
        <p:spPr>
          <a:xfrm>
            <a:off x="6038992" y="2234832"/>
            <a:ext cx="1081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TTGCAAAAGG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526F2-DA62-B2E7-325A-942F5A149659}"/>
              </a:ext>
            </a:extLst>
          </p:cNvPr>
          <p:cNvSpPr txBox="1"/>
          <p:nvPr/>
        </p:nvSpPr>
        <p:spPr>
          <a:xfrm>
            <a:off x="7041899" y="2542609"/>
            <a:ext cx="1728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AAGGGCCCAATGCATCTA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5DAC5-B39F-3932-9179-29725D6ECF5B}"/>
              </a:ext>
            </a:extLst>
          </p:cNvPr>
          <p:cNvSpPr txBox="1"/>
          <p:nvPr/>
        </p:nvSpPr>
        <p:spPr>
          <a:xfrm>
            <a:off x="9222485" y="2416725"/>
            <a:ext cx="2381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= DNA sequences</a:t>
            </a:r>
          </a:p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= sequencing reads = </a:t>
            </a:r>
            <a:r>
              <a:rPr lang="en-GB" sz="1400" dirty="0">
                <a:solidFill>
                  <a:schemeClr val="accent2"/>
                </a:solidFill>
                <a:latin typeface="Arial Nova Light" panose="020B0304020202020204" pitchFamily="34" charset="0"/>
              </a:rPr>
              <a:t>reads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883BE-8DAA-90C5-E823-21768EC720F8}"/>
              </a:ext>
            </a:extLst>
          </p:cNvPr>
          <p:cNvSpPr txBox="1"/>
          <p:nvPr/>
        </p:nvSpPr>
        <p:spPr>
          <a:xfrm>
            <a:off x="9237043" y="5110258"/>
            <a:ext cx="2061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Assembled DNA regions</a:t>
            </a:r>
          </a:p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= </a:t>
            </a:r>
            <a:r>
              <a:rPr lang="en-GB" sz="14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contigs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D41E3D-44BD-B83F-CB31-6E81369FCD05}"/>
              </a:ext>
            </a:extLst>
          </p:cNvPr>
          <p:cNvSpPr txBox="1"/>
          <p:nvPr/>
        </p:nvSpPr>
        <p:spPr>
          <a:xfrm>
            <a:off x="2117184" y="4090196"/>
            <a:ext cx="1344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ATGCTTTGCCATAG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A4CD56-4848-86C9-2D3D-71B17B41B84B}"/>
              </a:ext>
            </a:extLst>
          </p:cNvPr>
          <p:cNvSpPr txBox="1"/>
          <p:nvPr/>
        </p:nvSpPr>
        <p:spPr>
          <a:xfrm>
            <a:off x="2673708" y="4262002"/>
            <a:ext cx="14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TGCCATAGTACCATTT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F9D5A1-31D7-642A-5B6C-4C70A128D5CC}"/>
              </a:ext>
            </a:extLst>
          </p:cNvPr>
          <p:cNvSpPr txBox="1"/>
          <p:nvPr/>
        </p:nvSpPr>
        <p:spPr>
          <a:xfrm>
            <a:off x="3509049" y="4465000"/>
            <a:ext cx="1465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ACCATTTAGCAAAAC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AF0A17-115E-D8E1-C014-B93B9DDD2043}"/>
              </a:ext>
            </a:extLst>
          </p:cNvPr>
          <p:cNvSpPr txBox="1"/>
          <p:nvPr/>
        </p:nvSpPr>
        <p:spPr>
          <a:xfrm>
            <a:off x="5563750" y="4099759"/>
            <a:ext cx="1334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CTTCTTTTTTGCAA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368BB6-17E7-1AE2-5D6F-E6A314B96C4E}"/>
              </a:ext>
            </a:extLst>
          </p:cNvPr>
          <p:cNvSpPr txBox="1"/>
          <p:nvPr/>
        </p:nvSpPr>
        <p:spPr>
          <a:xfrm>
            <a:off x="6284899" y="4256938"/>
            <a:ext cx="1081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TTGCAAAAGG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CCCE9F-48B8-C833-F3A6-7305574314A4}"/>
              </a:ext>
            </a:extLst>
          </p:cNvPr>
          <p:cNvSpPr txBox="1"/>
          <p:nvPr/>
        </p:nvSpPr>
        <p:spPr>
          <a:xfrm>
            <a:off x="6898945" y="4407679"/>
            <a:ext cx="1728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AAGGGCCCAATGCATCTA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EE0B1-C762-4911-5095-33406CEFDD4D}"/>
              </a:ext>
            </a:extLst>
          </p:cNvPr>
          <p:cNvSpPr txBox="1"/>
          <p:nvPr/>
        </p:nvSpPr>
        <p:spPr>
          <a:xfrm>
            <a:off x="2043689" y="609213"/>
            <a:ext cx="680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</a:rPr>
              <a:t>ATGCTTTGCCATAGTACCATTTAGCAAAACCCATGACTTCTTTTTTGCAAAAGGGCCCAATGCATCTA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50E380-773F-B1E7-3169-E6D336CD2450}"/>
              </a:ext>
            </a:extLst>
          </p:cNvPr>
          <p:cNvSpPr txBox="1"/>
          <p:nvPr/>
        </p:nvSpPr>
        <p:spPr>
          <a:xfrm>
            <a:off x="9237043" y="4322809"/>
            <a:ext cx="1584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Assembly process</a:t>
            </a:r>
          </a:p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= read mapping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D511D9-21DD-1937-C127-DEB97937F46E}"/>
              </a:ext>
            </a:extLst>
          </p:cNvPr>
          <p:cNvSpPr txBox="1"/>
          <p:nvPr/>
        </p:nvSpPr>
        <p:spPr>
          <a:xfrm>
            <a:off x="9222485" y="3805372"/>
            <a:ext cx="2254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Reference region (optional)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8FC02D-D568-5350-2BC6-AD655C55DDC1}"/>
              </a:ext>
            </a:extLst>
          </p:cNvPr>
          <p:cNvSpPr txBox="1"/>
          <p:nvPr/>
        </p:nvSpPr>
        <p:spPr>
          <a:xfrm>
            <a:off x="2091314" y="6031099"/>
            <a:ext cx="6924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ATGCTTTGCCATAGTACCATTTAGCAAAAC</a:t>
            </a:r>
            <a:r>
              <a:rPr lang="en-GB" sz="1400" b="1" dirty="0">
                <a:highlight>
                  <a:srgbClr val="C0C0C0"/>
                </a:highlight>
              </a:rPr>
              <a:t>NNNNNN</a:t>
            </a:r>
            <a:r>
              <a:rPr lang="en-GB" sz="1400" b="1" dirty="0"/>
              <a:t>CTTCTTTTTTGCAAAAGGGCCCAATGCATCTA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43A6C228-8FFA-4F45-76D2-C4519D3F9715}"/>
              </a:ext>
            </a:extLst>
          </p:cNvPr>
          <p:cNvSpPr/>
          <p:nvPr/>
        </p:nvSpPr>
        <p:spPr>
          <a:xfrm>
            <a:off x="3274099" y="4802207"/>
            <a:ext cx="371773" cy="30777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C2951781-65B4-B918-EACD-491F40957077}"/>
              </a:ext>
            </a:extLst>
          </p:cNvPr>
          <p:cNvSpPr/>
          <p:nvPr/>
        </p:nvSpPr>
        <p:spPr>
          <a:xfrm>
            <a:off x="6937045" y="4814907"/>
            <a:ext cx="371773" cy="30777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B81FB953-3B65-EB9E-86D3-6904B9CDB9A8}"/>
              </a:ext>
            </a:extLst>
          </p:cNvPr>
          <p:cNvSpPr/>
          <p:nvPr/>
        </p:nvSpPr>
        <p:spPr>
          <a:xfrm>
            <a:off x="5291104" y="4090196"/>
            <a:ext cx="250590" cy="194090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A353BB-D65B-66EC-6798-B9AF4DA62F00}"/>
              </a:ext>
            </a:extLst>
          </p:cNvPr>
          <p:cNvSpPr txBox="1"/>
          <p:nvPr/>
        </p:nvSpPr>
        <p:spPr>
          <a:xfrm>
            <a:off x="9237043" y="5947462"/>
            <a:ext cx="1878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Concatenated contigs</a:t>
            </a:r>
          </a:p>
          <a:p>
            <a:r>
              <a:rPr lang="en-GB" sz="1400" dirty="0">
                <a:solidFill>
                  <a:srgbClr val="FFF2CC"/>
                </a:solidFill>
                <a:latin typeface="Arial Nova Light" panose="020B0304020202020204" pitchFamily="34" charset="0"/>
              </a:rPr>
              <a:t>= </a:t>
            </a:r>
            <a:r>
              <a:rPr lang="en-GB" sz="1400" dirty="0">
                <a:solidFill>
                  <a:schemeClr val="accent2"/>
                </a:solidFill>
                <a:latin typeface="Arial Nova Light" panose="020B0304020202020204" pitchFamily="34" charset="0"/>
              </a:rPr>
              <a:t>scaffolds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9F79D6-1203-070C-A1AA-55DFC0FB010D}"/>
              </a:ext>
            </a:extLst>
          </p:cNvPr>
          <p:cNvSpPr txBox="1"/>
          <p:nvPr/>
        </p:nvSpPr>
        <p:spPr>
          <a:xfrm>
            <a:off x="5630573" y="5195676"/>
            <a:ext cx="3305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CTTCTTTTTTGCAAAAGGGCCCAATGCATCTA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1F7F88-5C91-D3FB-16DC-AEECB035E421}"/>
              </a:ext>
            </a:extLst>
          </p:cNvPr>
          <p:cNvSpPr txBox="1"/>
          <p:nvPr/>
        </p:nvSpPr>
        <p:spPr>
          <a:xfrm>
            <a:off x="2100224" y="5212655"/>
            <a:ext cx="309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ATGCTTTGCCATAGTACCATTTAGCAAAAC</a:t>
            </a:r>
          </a:p>
        </p:txBody>
      </p:sp>
      <p:pic>
        <p:nvPicPr>
          <p:cNvPr id="44" name="Graphic 43" descr="Puzzle pieces with solid fill">
            <a:extLst>
              <a:ext uri="{FF2B5EF4-FFF2-40B4-BE49-F238E27FC236}">
                <a16:creationId xmlns:a16="http://schemas.microsoft.com/office/drawing/2014/main" id="{9445C139-A578-C57D-67AA-7F312E1FB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327" y="467735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EF9E43-E4C5-5790-EA4C-A586696DAEF9}"/>
              </a:ext>
            </a:extLst>
          </p:cNvPr>
          <p:cNvSpPr txBox="1"/>
          <p:nvPr/>
        </p:nvSpPr>
        <p:spPr>
          <a:xfrm>
            <a:off x="501821" y="4094665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DNA data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assembly</a:t>
            </a:r>
          </a:p>
        </p:txBody>
      </p:sp>
      <p:pic>
        <p:nvPicPr>
          <p:cNvPr id="21" name="Graphic 20" descr="Magnifying glass with solid fill">
            <a:extLst>
              <a:ext uri="{FF2B5EF4-FFF2-40B4-BE49-F238E27FC236}">
                <a16:creationId xmlns:a16="http://schemas.microsoft.com/office/drawing/2014/main" id="{E13094E9-3C6C-1D35-8A46-93ED1841B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537" y="1779234"/>
            <a:ext cx="723122" cy="72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83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17444F-3B78-C5C7-0B2E-0DEA1A8FF2B7}"/>
              </a:ext>
            </a:extLst>
          </p:cNvPr>
          <p:cNvSpPr txBox="1"/>
          <p:nvPr/>
        </p:nvSpPr>
        <p:spPr>
          <a:xfrm>
            <a:off x="1584659" y="664845"/>
            <a:ext cx="8535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Challenges of DNA sequencing and genome assembly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09564-98D8-1D3A-E649-D71042A3EE27}"/>
              </a:ext>
            </a:extLst>
          </p:cNvPr>
          <p:cNvSpPr txBox="1"/>
          <p:nvPr/>
        </p:nvSpPr>
        <p:spPr>
          <a:xfrm>
            <a:off x="1584659" y="1692442"/>
            <a:ext cx="422307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 Big genomes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 Heterozygous genomes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 Polyploid genomes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 Repeated DNA</a:t>
            </a:r>
          </a:p>
        </p:txBody>
      </p:sp>
    </p:spTree>
    <p:extLst>
      <p:ext uri="{BB962C8B-B14F-4D97-AF65-F5344CB8AC3E}">
        <p14:creationId xmlns:p14="http://schemas.microsoft.com/office/powerpoint/2010/main" val="2511061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D6B1B-D9AD-C1F6-BFE2-59950FDDD3CE}"/>
              </a:ext>
            </a:extLst>
          </p:cNvPr>
          <p:cNvSpPr txBox="1"/>
          <p:nvPr/>
        </p:nvSpPr>
        <p:spPr>
          <a:xfrm>
            <a:off x="397845" y="320457"/>
            <a:ext cx="791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Big genomes: more data = more money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6A7463-2F3D-BBDD-15A3-1B5B66C74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7" t="24915" r="19979" b="20244"/>
          <a:stretch/>
        </p:blipFill>
        <p:spPr>
          <a:xfrm>
            <a:off x="1086350" y="1159270"/>
            <a:ext cx="5005137" cy="3841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A4EB4-3743-D5BB-594C-0518E445ED4B}"/>
              </a:ext>
            </a:extLst>
          </p:cNvPr>
          <p:cNvSpPr txBox="1"/>
          <p:nvPr/>
        </p:nvSpPr>
        <p:spPr>
          <a:xfrm>
            <a:off x="1001310" y="5052340"/>
            <a:ext cx="519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2CC"/>
                </a:solidFill>
                <a:latin typeface="Arial Nova Light" panose="020B0304020202020204" pitchFamily="34" charset="0"/>
              </a:rPr>
              <a:t>Plant genomes can be tiny or giant! </a:t>
            </a:r>
          </a:p>
          <a:p>
            <a:r>
              <a:rPr lang="en-GB" sz="1600" dirty="0">
                <a:solidFill>
                  <a:srgbClr val="FFF2CC"/>
                </a:solidFill>
                <a:latin typeface="Arial Nova Light" panose="020B0304020202020204" pitchFamily="34" charset="0"/>
              </a:rPr>
              <a:t>12 000 000 – 148 000 000 000 bp (0.012 – 148 Giga bp)</a:t>
            </a:r>
          </a:p>
        </p:txBody>
      </p:sp>
      <p:pic>
        <p:nvPicPr>
          <p:cNvPr id="6" name="Graphic 5" descr="Woman in black skirt">
            <a:extLst>
              <a:ext uri="{FF2B5EF4-FFF2-40B4-BE49-F238E27FC236}">
                <a16:creationId xmlns:a16="http://schemas.microsoft.com/office/drawing/2014/main" id="{B14E5BD5-CB0B-B58E-A4A3-5A51997A8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9718" y="3857447"/>
            <a:ext cx="287873" cy="646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FC1C8E-F92B-BB02-6A8A-F32DFE5C007A}"/>
              </a:ext>
            </a:extLst>
          </p:cNvPr>
          <p:cNvSpPr txBox="1"/>
          <p:nvPr/>
        </p:nvSpPr>
        <p:spPr>
          <a:xfrm>
            <a:off x="0" y="6642556"/>
            <a:ext cx="6032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rgbClr val="FFF2CC"/>
                </a:solidFill>
                <a:effectLst/>
              </a:rPr>
              <a:t>© Adapted from Galaxy Training Network, Cormier, Leroi et al., 2023, licensed under </a:t>
            </a:r>
            <a:r>
              <a:rPr lang="en-GB" sz="800" b="0" i="0" u="none" strike="noStrike" dirty="0">
                <a:solidFill>
                  <a:srgbClr val="FFF2CC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endParaRPr lang="en-GB" sz="800" dirty="0">
              <a:solidFill>
                <a:srgbClr val="FFF2C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1F2E45-A9EA-0CC9-9F53-56DFAABC4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48" t="83619" r="35789" b="14931"/>
          <a:stretch/>
        </p:blipFill>
        <p:spPr>
          <a:xfrm rot="16200000">
            <a:off x="-46807" y="2569967"/>
            <a:ext cx="2389278" cy="122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52D203-A25E-EFB8-A70D-A6B95E34E4E2}"/>
              </a:ext>
            </a:extLst>
          </p:cNvPr>
          <p:cNvSpPr txBox="1"/>
          <p:nvPr/>
        </p:nvSpPr>
        <p:spPr>
          <a:xfrm>
            <a:off x="2897592" y="3857448"/>
            <a:ext cx="143937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Human genome: </a:t>
            </a:r>
          </a:p>
          <a:p>
            <a:r>
              <a:rPr lang="en-GB" sz="1200" dirty="0">
                <a:solidFill>
                  <a:schemeClr val="accent2"/>
                </a:solidFill>
                <a:latin typeface="Arial Nova Light" panose="020B0304020202020204" pitchFamily="34" charset="0"/>
              </a:rPr>
              <a:t>3 000 000 000 bp</a:t>
            </a:r>
          </a:p>
          <a:p>
            <a:r>
              <a:rPr lang="en-GB" sz="1200" dirty="0">
                <a:solidFill>
                  <a:schemeClr val="accent2"/>
                </a:solidFill>
                <a:latin typeface="Arial Nova Light" panose="020B0304020202020204" pitchFamily="34" charset="0"/>
              </a:rPr>
              <a:t>(3 </a:t>
            </a:r>
            <a:r>
              <a:rPr lang="en-GB" sz="12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Gbp</a:t>
            </a:r>
            <a:r>
              <a:rPr lang="en-GB" sz="1200" dirty="0">
                <a:solidFill>
                  <a:schemeClr val="accent2"/>
                </a:solidFill>
                <a:latin typeface="Arial Nova Light" panose="020B03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208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D6B1B-D9AD-C1F6-BFE2-59950FDDD3CE}"/>
              </a:ext>
            </a:extLst>
          </p:cNvPr>
          <p:cNvSpPr txBox="1"/>
          <p:nvPr/>
        </p:nvSpPr>
        <p:spPr>
          <a:xfrm>
            <a:off x="397845" y="320457"/>
            <a:ext cx="9204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 Heterozygous genomes: how to distinguish haplotypes?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75817-DB1D-9F2B-7F92-CD246CDAC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07" t="35513" r="28003" b="34640"/>
          <a:stretch/>
        </p:blipFill>
        <p:spPr>
          <a:xfrm>
            <a:off x="1454737" y="1516983"/>
            <a:ext cx="3303805" cy="3304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1B6DB-447C-8611-1A3F-0F6D2D7FD8FB}"/>
              </a:ext>
            </a:extLst>
          </p:cNvPr>
          <p:cNvSpPr txBox="1"/>
          <p:nvPr/>
        </p:nvSpPr>
        <p:spPr>
          <a:xfrm>
            <a:off x="0" y="6642556"/>
            <a:ext cx="6032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rgbClr val="FFF2CC"/>
                </a:solidFill>
                <a:effectLst/>
              </a:rPr>
              <a:t>© Adapted from Galaxy Training Network, Cormier, Leroi et al., 2023, licensed under </a:t>
            </a:r>
            <a:r>
              <a:rPr lang="en-GB" sz="800" b="0" i="0" u="none" strike="noStrike" dirty="0">
                <a:solidFill>
                  <a:srgbClr val="FFF2CC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endParaRPr lang="en-GB" sz="800" dirty="0">
              <a:solidFill>
                <a:srgbClr val="FFF2C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BA795-B8BB-B40D-4E8A-235363B1C565}"/>
              </a:ext>
            </a:extLst>
          </p:cNvPr>
          <p:cNvSpPr txBox="1"/>
          <p:nvPr/>
        </p:nvSpPr>
        <p:spPr>
          <a:xfrm>
            <a:off x="445876" y="5046260"/>
            <a:ext cx="3611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Heterozygous locus: 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Region with two different alleles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98D957-25FF-F8BE-ABA1-AF49A5C39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60" t="35513" r="21029" b="39024"/>
          <a:stretch/>
        </p:blipFill>
        <p:spPr>
          <a:xfrm>
            <a:off x="445876" y="3248025"/>
            <a:ext cx="1008862" cy="15739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1F202B-3D02-3954-6524-E77B8A69B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59" t="35513" r="40114" b="39024"/>
          <a:stretch/>
        </p:blipFill>
        <p:spPr>
          <a:xfrm>
            <a:off x="445877" y="1511063"/>
            <a:ext cx="1010978" cy="17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7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8541B7-92BC-F383-1120-0ACCA7B2F688}"/>
              </a:ext>
            </a:extLst>
          </p:cNvPr>
          <p:cNvSpPr txBox="1"/>
          <p:nvPr/>
        </p:nvSpPr>
        <p:spPr>
          <a:xfrm>
            <a:off x="1443132" y="1228397"/>
            <a:ext cx="36717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accent2"/>
                </a:solidFill>
                <a:latin typeface="Arial Nova Light" panose="020B0304020202020204" pitchFamily="34" charset="0"/>
              </a:rPr>
              <a:t>Genomics: the study of genomes</a:t>
            </a:r>
          </a:p>
          <a:p>
            <a:endParaRPr lang="en-GB" sz="40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sz="4000" dirty="0">
                <a:solidFill>
                  <a:srgbClr val="FFF2CC"/>
                </a:solidFill>
                <a:latin typeface="Arial Nova Light" panose="020B0304020202020204" pitchFamily="34" charset="0"/>
              </a:rPr>
              <a:t>Why do you want to learn genomics?</a:t>
            </a:r>
            <a:endParaRPr lang="en-GB" sz="4000" dirty="0">
              <a:solidFill>
                <a:srgbClr val="FFF2CC"/>
              </a:solidFill>
              <a:highlight>
                <a:srgbClr val="FFFF00"/>
              </a:highlight>
              <a:latin typeface="Arial Nova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207BD-AA9A-F8F4-7657-7F82422F9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9" t="5105" r="28474" b="26158"/>
          <a:stretch/>
        </p:blipFill>
        <p:spPr>
          <a:xfrm>
            <a:off x="6548391" y="0"/>
            <a:ext cx="5643609" cy="684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1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D6B1B-D9AD-C1F6-BFE2-59950FDDD3CE}"/>
              </a:ext>
            </a:extLst>
          </p:cNvPr>
          <p:cNvSpPr txBox="1"/>
          <p:nvPr/>
        </p:nvSpPr>
        <p:spPr>
          <a:xfrm>
            <a:off x="397845" y="320457"/>
            <a:ext cx="9204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 Heterozygous genomes: how to distinguish haplotypes?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75817-DB1D-9F2B-7F92-CD246CDAC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07" t="35513" r="28003" b="34640"/>
          <a:stretch/>
        </p:blipFill>
        <p:spPr>
          <a:xfrm>
            <a:off x="1454737" y="1516983"/>
            <a:ext cx="3303805" cy="33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8F71AA-7D2C-2A40-01D1-261B90D25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75" t="36509" r="20775" b="29849"/>
          <a:stretch/>
        </p:blipFill>
        <p:spPr>
          <a:xfrm>
            <a:off x="4829175" y="1516982"/>
            <a:ext cx="6877050" cy="3304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1B6DB-447C-8611-1A3F-0F6D2D7FD8FB}"/>
              </a:ext>
            </a:extLst>
          </p:cNvPr>
          <p:cNvSpPr txBox="1"/>
          <p:nvPr/>
        </p:nvSpPr>
        <p:spPr>
          <a:xfrm>
            <a:off x="0" y="6642556"/>
            <a:ext cx="6032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rgbClr val="FFF2CC"/>
                </a:solidFill>
                <a:effectLst/>
              </a:rPr>
              <a:t>© Adapted from Galaxy Training Network, Cormier, Leroi et al., 2023, licensed under </a:t>
            </a:r>
            <a:r>
              <a:rPr lang="en-GB" sz="800" b="0" i="0" u="none" strike="noStrike" dirty="0">
                <a:solidFill>
                  <a:srgbClr val="FFF2CC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endParaRPr lang="en-GB" sz="800" dirty="0">
              <a:solidFill>
                <a:srgbClr val="FFF2C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BA795-B8BB-B40D-4E8A-235363B1C565}"/>
              </a:ext>
            </a:extLst>
          </p:cNvPr>
          <p:cNvSpPr txBox="1"/>
          <p:nvPr/>
        </p:nvSpPr>
        <p:spPr>
          <a:xfrm>
            <a:off x="445876" y="5046260"/>
            <a:ext cx="3611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Heterozygous locus: 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Region with two different alleles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77B7D-E519-200E-7D00-B5BF7175FCB2}"/>
              </a:ext>
            </a:extLst>
          </p:cNvPr>
          <p:cNvSpPr txBox="1"/>
          <p:nvPr/>
        </p:nvSpPr>
        <p:spPr>
          <a:xfrm>
            <a:off x="4829175" y="5023740"/>
            <a:ext cx="6877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When many nucleotide sites are heterozygous, it can be difficult to “resolve the haplotypes”, i.e. to know what alleles of the different sites are on the same chromosome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672F9-1F23-522E-1042-C57149F5046D}"/>
              </a:ext>
            </a:extLst>
          </p:cNvPr>
          <p:cNvSpPr txBox="1"/>
          <p:nvPr/>
        </p:nvSpPr>
        <p:spPr>
          <a:xfrm>
            <a:off x="5572125" y="1824726"/>
            <a:ext cx="118110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b="1" dirty="0"/>
              <a:t>Maternal chromosome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E5EA4-052F-2D92-51F5-1006380F8406}"/>
              </a:ext>
            </a:extLst>
          </p:cNvPr>
          <p:cNvSpPr txBox="1"/>
          <p:nvPr/>
        </p:nvSpPr>
        <p:spPr>
          <a:xfrm>
            <a:off x="5572125" y="1585783"/>
            <a:ext cx="118110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b="1" dirty="0"/>
              <a:t>Paternal chromosome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60836-E13B-E0BC-B522-89C252689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82" t="36509" r="28919" b="60572"/>
          <a:stretch/>
        </p:blipFill>
        <p:spPr>
          <a:xfrm>
            <a:off x="7301717" y="2219472"/>
            <a:ext cx="733426" cy="286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CC0DA-CA36-2F25-B0AC-BA5055A84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18" t="39640" r="28610" b="57936"/>
          <a:stretch/>
        </p:blipFill>
        <p:spPr>
          <a:xfrm>
            <a:off x="8201026" y="2506257"/>
            <a:ext cx="962024" cy="238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1E610D-4E62-8280-939E-F764B68F7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18" t="39640" r="28610" b="57936"/>
          <a:stretch/>
        </p:blipFill>
        <p:spPr>
          <a:xfrm>
            <a:off x="8035143" y="2185371"/>
            <a:ext cx="962024" cy="238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B659F4-D486-3C35-5F67-69C732E20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18" t="39640" r="28610" b="57936"/>
          <a:stretch/>
        </p:blipFill>
        <p:spPr>
          <a:xfrm flipV="1">
            <a:off x="6896100" y="2483568"/>
            <a:ext cx="962024" cy="238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CD6C6-32A4-B17C-7BAD-94943918A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72" t="39622" r="34738" b="58106"/>
          <a:stretch/>
        </p:blipFill>
        <p:spPr>
          <a:xfrm>
            <a:off x="10236823" y="2507870"/>
            <a:ext cx="809625" cy="223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35AEED-5E91-3D5F-AEF0-B27464935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18" t="39640" r="28610" b="57936"/>
          <a:stretch/>
        </p:blipFill>
        <p:spPr>
          <a:xfrm>
            <a:off x="10317005" y="2178810"/>
            <a:ext cx="962024" cy="238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3A0EE3-740C-00D0-1AB6-E0BBAB32C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82" t="36509" r="28919" b="60572"/>
          <a:stretch/>
        </p:blipFill>
        <p:spPr>
          <a:xfrm>
            <a:off x="9354981" y="2035417"/>
            <a:ext cx="733426" cy="286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85B986-7A89-6F39-062F-49F49CD2C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82" t="36509" r="28919" b="60572"/>
          <a:stretch/>
        </p:blipFill>
        <p:spPr>
          <a:xfrm>
            <a:off x="6769121" y="2047335"/>
            <a:ext cx="733426" cy="2867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CAAE58-8ECE-6832-5DF4-6A39EC0A6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80" t="37478" r="28918" b="60572"/>
          <a:stretch/>
        </p:blipFill>
        <p:spPr>
          <a:xfrm>
            <a:off x="8664030" y="2340175"/>
            <a:ext cx="1572793" cy="1915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24AF37-72BB-D0E2-E4D0-3474524FDA98}"/>
              </a:ext>
            </a:extLst>
          </p:cNvPr>
          <p:cNvSpPr txBox="1"/>
          <p:nvPr/>
        </p:nvSpPr>
        <p:spPr>
          <a:xfrm>
            <a:off x="4829175" y="2171743"/>
            <a:ext cx="15906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Sequencing reads from fragmented DNA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98D957-25FF-F8BE-ABA1-AF49A5C39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60" t="35513" r="21029" b="39024"/>
          <a:stretch/>
        </p:blipFill>
        <p:spPr>
          <a:xfrm>
            <a:off x="445876" y="3248025"/>
            <a:ext cx="1008862" cy="15739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1F202B-3D02-3954-6524-E77B8A69B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59" t="35513" r="40114" b="39024"/>
          <a:stretch/>
        </p:blipFill>
        <p:spPr>
          <a:xfrm>
            <a:off x="445877" y="1511063"/>
            <a:ext cx="1010978" cy="17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9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47D384-7F9E-6301-A16C-CA5CEBD6566C}"/>
              </a:ext>
            </a:extLst>
          </p:cNvPr>
          <p:cNvGrpSpPr/>
          <p:nvPr/>
        </p:nvGrpSpPr>
        <p:grpSpPr>
          <a:xfrm>
            <a:off x="733425" y="1257300"/>
            <a:ext cx="5772150" cy="4819964"/>
            <a:chOff x="930355" y="1222831"/>
            <a:chExt cx="6032420" cy="5197333"/>
          </a:xfrm>
        </p:grpSpPr>
        <p:pic>
          <p:nvPicPr>
            <p:cNvPr id="7" name="Picture 6" descr="A diagram of a plant&#10;&#10;Description automatically generated">
              <a:extLst>
                <a:ext uri="{FF2B5EF4-FFF2-40B4-BE49-F238E27FC236}">
                  <a16:creationId xmlns:a16="http://schemas.microsoft.com/office/drawing/2014/main" id="{F593889E-4992-80BB-7FF4-401C24584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992" r="35563" b="39396"/>
            <a:stretch/>
          </p:blipFill>
          <p:spPr>
            <a:xfrm>
              <a:off x="930355" y="1222831"/>
              <a:ext cx="6032420" cy="519733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2E15C6-E6AE-6910-FB3F-DBEE068342C3}"/>
                </a:ext>
              </a:extLst>
            </p:cNvPr>
            <p:cNvSpPr/>
            <p:nvPr/>
          </p:nvSpPr>
          <p:spPr>
            <a:xfrm>
              <a:off x="6743700" y="6038849"/>
              <a:ext cx="219075" cy="3813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1D6B1B-D9AD-C1F6-BFE2-59950FDDD3CE}"/>
              </a:ext>
            </a:extLst>
          </p:cNvPr>
          <p:cNvSpPr txBox="1"/>
          <p:nvPr/>
        </p:nvSpPr>
        <p:spPr>
          <a:xfrm>
            <a:off x="409556" y="322690"/>
            <a:ext cx="791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 Polyploid genomes: more haplotypes to resolve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69612-AA3E-41DF-7E52-E6C1444B47D8}"/>
              </a:ext>
            </a:extLst>
          </p:cNvPr>
          <p:cNvSpPr txBox="1"/>
          <p:nvPr/>
        </p:nvSpPr>
        <p:spPr>
          <a:xfrm>
            <a:off x="-26832" y="6642556"/>
            <a:ext cx="6032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rgbClr val="FFF2CC"/>
                </a:solidFill>
                <a:effectLst/>
              </a:rPr>
              <a:t>© Adapted from Galaxy Training Network, Cormier, Leroi et al., 2023, licensed under </a:t>
            </a:r>
            <a:r>
              <a:rPr lang="en-GB" sz="800" b="0" i="0" u="none" strike="noStrike" dirty="0">
                <a:solidFill>
                  <a:srgbClr val="FFF2CC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endParaRPr lang="en-GB" sz="800" dirty="0">
              <a:solidFill>
                <a:srgbClr val="FFF2C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585C5-385C-64FD-E74B-71C89A23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18" t="13390" r="26653" b="30424"/>
          <a:stretch/>
        </p:blipFill>
        <p:spPr>
          <a:xfrm>
            <a:off x="6635231" y="1257300"/>
            <a:ext cx="4856315" cy="481996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BCC8DC-98D1-FA99-93F1-C9ADD7EBB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235" y="3948233"/>
            <a:ext cx="1501087" cy="169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3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462E0F-8E54-C4F5-6366-8201F145D30E}"/>
              </a:ext>
            </a:extLst>
          </p:cNvPr>
          <p:cNvSpPr/>
          <p:nvPr/>
        </p:nvSpPr>
        <p:spPr>
          <a:xfrm>
            <a:off x="1756231" y="1330015"/>
            <a:ext cx="8835569" cy="4724400"/>
          </a:xfrm>
          <a:prstGeom prst="roundRect">
            <a:avLst>
              <a:gd name="adj" fmla="val 557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D6B1B-D9AD-C1F6-BFE2-59950FDDD3CE}"/>
              </a:ext>
            </a:extLst>
          </p:cNvPr>
          <p:cNvSpPr txBox="1"/>
          <p:nvPr/>
        </p:nvSpPr>
        <p:spPr>
          <a:xfrm>
            <a:off x="397845" y="320457"/>
            <a:ext cx="6669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 Repeated DNA: unresolved assemblies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AFAF-1609-A85F-B249-A1A0C52C373B}"/>
              </a:ext>
            </a:extLst>
          </p:cNvPr>
          <p:cNvSpPr txBox="1"/>
          <p:nvPr/>
        </p:nvSpPr>
        <p:spPr>
          <a:xfrm>
            <a:off x="0" y="6642556"/>
            <a:ext cx="6032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rgbClr val="FFF2CC"/>
                </a:solidFill>
                <a:effectLst/>
              </a:rPr>
              <a:t>© Adapted from Galaxy Training Network, Cormier, Leroi et al., 2023, licensed under </a:t>
            </a:r>
            <a:r>
              <a:rPr lang="en-GB" sz="800" b="0" i="0" u="none" strike="noStrike" dirty="0">
                <a:solidFill>
                  <a:srgbClr val="FFF2CC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endParaRPr lang="en-GB" sz="800" dirty="0">
              <a:solidFill>
                <a:srgbClr val="FFF2C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27F79-6E58-24C0-2118-5A4895AB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21" t="40970" r="23497" b="44303"/>
          <a:stretch/>
        </p:blipFill>
        <p:spPr>
          <a:xfrm>
            <a:off x="1866900" y="1511030"/>
            <a:ext cx="8568868" cy="278652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94586D-9F5D-0EDB-66D3-DADCF70C8295}"/>
              </a:ext>
            </a:extLst>
          </p:cNvPr>
          <p:cNvGrpSpPr/>
          <p:nvPr/>
        </p:nvGrpSpPr>
        <p:grpSpPr>
          <a:xfrm>
            <a:off x="5430776" y="4980296"/>
            <a:ext cx="734727" cy="503722"/>
            <a:chOff x="5261814" y="3919087"/>
            <a:chExt cx="734727" cy="50372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7193C9-86A6-2E61-5D27-65172262F17C}"/>
                </a:ext>
              </a:extLst>
            </p:cNvPr>
            <p:cNvCxnSpPr/>
            <p:nvPr/>
          </p:nvCxnSpPr>
          <p:spPr>
            <a:xfrm>
              <a:off x="5491213" y="3984859"/>
              <a:ext cx="28875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3F34C7-488D-982B-8988-4E4AA055573A}"/>
                </a:ext>
              </a:extLst>
            </p:cNvPr>
            <p:cNvCxnSpPr/>
            <p:nvPr/>
          </p:nvCxnSpPr>
          <p:spPr>
            <a:xfrm>
              <a:off x="5654843" y="4066674"/>
              <a:ext cx="28875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803048-78CB-F662-6DFD-3F21652F5F6D}"/>
                </a:ext>
              </a:extLst>
            </p:cNvPr>
            <p:cNvCxnSpPr/>
            <p:nvPr/>
          </p:nvCxnSpPr>
          <p:spPr>
            <a:xfrm>
              <a:off x="5274646" y="4082716"/>
              <a:ext cx="28875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0E74B6-F2BA-E0B9-5241-F16EFF7EA4D6}"/>
                </a:ext>
              </a:extLst>
            </p:cNvPr>
            <p:cNvCxnSpPr/>
            <p:nvPr/>
          </p:nvCxnSpPr>
          <p:spPr>
            <a:xfrm>
              <a:off x="5491213" y="4151697"/>
              <a:ext cx="28875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4909DDC-BA63-DC19-8939-DEFAD30FA63F}"/>
                </a:ext>
              </a:extLst>
            </p:cNvPr>
            <p:cNvCxnSpPr/>
            <p:nvPr/>
          </p:nvCxnSpPr>
          <p:spPr>
            <a:xfrm>
              <a:off x="5653240" y="3919087"/>
              <a:ext cx="28875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9A9008E-6E18-6A17-1646-A77B29A74A77}"/>
                </a:ext>
              </a:extLst>
            </p:cNvPr>
            <p:cNvCxnSpPr/>
            <p:nvPr/>
          </p:nvCxnSpPr>
          <p:spPr>
            <a:xfrm>
              <a:off x="5274646" y="3919087"/>
              <a:ext cx="28875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210BF9-E99D-81AD-7F42-049EBFDA53AA}"/>
                </a:ext>
              </a:extLst>
            </p:cNvPr>
            <p:cNvCxnSpPr/>
            <p:nvPr/>
          </p:nvCxnSpPr>
          <p:spPr>
            <a:xfrm>
              <a:off x="5491216" y="4249554"/>
              <a:ext cx="28875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742273-E5C2-D901-473B-AD44D2AFA74C}"/>
                </a:ext>
              </a:extLst>
            </p:cNvPr>
            <p:cNvCxnSpPr/>
            <p:nvPr/>
          </p:nvCxnSpPr>
          <p:spPr>
            <a:xfrm>
              <a:off x="5261814" y="4296076"/>
              <a:ext cx="28875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7C1BD15-E68D-105E-B9A0-293936BFF4D3}"/>
                </a:ext>
              </a:extLst>
            </p:cNvPr>
            <p:cNvCxnSpPr/>
            <p:nvPr/>
          </p:nvCxnSpPr>
          <p:spPr>
            <a:xfrm>
              <a:off x="5707783" y="4342598"/>
              <a:ext cx="28875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96BEA-CF66-B83C-B674-52222E5DBB0C}"/>
                </a:ext>
              </a:extLst>
            </p:cNvPr>
            <p:cNvCxnSpPr/>
            <p:nvPr/>
          </p:nvCxnSpPr>
          <p:spPr>
            <a:xfrm>
              <a:off x="5407798" y="4357036"/>
              <a:ext cx="28875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971B187-29E0-D505-8164-81A468AA444F}"/>
                </a:ext>
              </a:extLst>
            </p:cNvPr>
            <p:cNvCxnSpPr/>
            <p:nvPr/>
          </p:nvCxnSpPr>
          <p:spPr>
            <a:xfrm>
              <a:off x="5274646" y="4422809"/>
              <a:ext cx="28875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B30E7D-551C-909A-DFCD-BC40CC9CA023}"/>
              </a:ext>
            </a:extLst>
          </p:cNvPr>
          <p:cNvCxnSpPr>
            <a:cxnSpLocks/>
          </p:cNvCxnSpPr>
          <p:nvPr/>
        </p:nvCxnSpPr>
        <p:spPr>
          <a:xfrm>
            <a:off x="5390667" y="4879686"/>
            <a:ext cx="7748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B0C12950-616C-8E7F-0264-D8AF08BE0885}"/>
              </a:ext>
            </a:extLst>
          </p:cNvPr>
          <p:cNvSpPr/>
          <p:nvPr/>
        </p:nvSpPr>
        <p:spPr>
          <a:xfrm rot="2312669" flipH="1">
            <a:off x="3136613" y="4672037"/>
            <a:ext cx="1759177" cy="704451"/>
          </a:xfrm>
          <a:prstGeom prst="curvedUpArrow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B78417-5A46-AB55-2E9B-AFA246B70A06}"/>
              </a:ext>
            </a:extLst>
          </p:cNvPr>
          <p:cNvSpPr txBox="1"/>
          <p:nvPr/>
        </p:nvSpPr>
        <p:spPr>
          <a:xfrm>
            <a:off x="4016201" y="44935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?</a:t>
            </a:r>
          </a:p>
        </p:txBody>
      </p:sp>
      <p:sp>
        <p:nvSpPr>
          <p:cNvPr id="23" name="Arrow: Curved Up 22">
            <a:extLst>
              <a:ext uri="{FF2B5EF4-FFF2-40B4-BE49-F238E27FC236}">
                <a16:creationId xmlns:a16="http://schemas.microsoft.com/office/drawing/2014/main" id="{F8DE9018-9BC0-FF57-3CA3-177E3BE039B1}"/>
              </a:ext>
            </a:extLst>
          </p:cNvPr>
          <p:cNvSpPr/>
          <p:nvPr/>
        </p:nvSpPr>
        <p:spPr>
          <a:xfrm rot="19287331">
            <a:off x="6713318" y="4672036"/>
            <a:ext cx="1759177" cy="704451"/>
          </a:xfrm>
          <a:prstGeom prst="curvedUpArrow">
            <a:avLst/>
          </a:prstGeom>
          <a:solidFill>
            <a:srgbClr val="FFF2CC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BBC22-A5C5-D6CC-7C94-5C6C7EDB1FB0}"/>
              </a:ext>
            </a:extLst>
          </p:cNvPr>
          <p:cNvSpPr txBox="1"/>
          <p:nvPr/>
        </p:nvSpPr>
        <p:spPr>
          <a:xfrm>
            <a:off x="7157368" y="4587248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1035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17444F-3B78-C5C7-0B2E-0DEA1A8FF2B7}"/>
              </a:ext>
            </a:extLst>
          </p:cNvPr>
          <p:cNvSpPr txBox="1"/>
          <p:nvPr/>
        </p:nvSpPr>
        <p:spPr>
          <a:xfrm>
            <a:off x="1584659" y="664845"/>
            <a:ext cx="8535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Challenges of DNA sequencing and genome assembly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09564-98D8-1D3A-E649-D71042A3EE27}"/>
              </a:ext>
            </a:extLst>
          </p:cNvPr>
          <p:cNvSpPr txBox="1"/>
          <p:nvPr/>
        </p:nvSpPr>
        <p:spPr>
          <a:xfrm>
            <a:off x="1576940" y="1692442"/>
            <a:ext cx="422307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 Big genomes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 Heterozygous genomes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 Polyploid genomes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 Repeated DNA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561E6-D1AA-4F23-5E94-F949E74C0C8A}"/>
              </a:ext>
            </a:extLst>
          </p:cNvPr>
          <p:cNvSpPr txBox="1"/>
          <p:nvPr/>
        </p:nvSpPr>
        <p:spPr>
          <a:xfrm>
            <a:off x="2420754" y="5450443"/>
            <a:ext cx="8897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Plant genomes are often big, heterozygous, polyploid, and rich in repeated DNA!</a:t>
            </a:r>
            <a:endParaRPr lang="en-GB" sz="20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Graphic 4" descr="Tired face outline with solid fill">
            <a:extLst>
              <a:ext uri="{FF2B5EF4-FFF2-40B4-BE49-F238E27FC236}">
                <a16:creationId xmlns:a16="http://schemas.microsoft.com/office/drawing/2014/main" id="{3E9F618F-F76C-7A72-BC50-9606A6E4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6354" y="51932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1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C84AC-AC64-C07F-7E5D-A5A17C335346}"/>
              </a:ext>
            </a:extLst>
          </p:cNvPr>
          <p:cNvSpPr txBox="1"/>
          <p:nvPr/>
        </p:nvSpPr>
        <p:spPr>
          <a:xfrm flipH="1">
            <a:off x="433498" y="349746"/>
            <a:ext cx="1128841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goals, different approaches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Phylogenetics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, Systematics, Species delimitation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One to many individuals per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Regions variable but comparable across species/genera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Few to hundreds of regions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species vs gene histories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84811-2231-24CF-4C68-D71381F82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96" t="31039" r="36717" b="44780"/>
          <a:stretch/>
        </p:blipFill>
        <p:spPr>
          <a:xfrm rot="5400000">
            <a:off x="7267257" y="1007611"/>
            <a:ext cx="1197078" cy="21727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641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C84AC-AC64-C07F-7E5D-A5A17C335346}"/>
              </a:ext>
            </a:extLst>
          </p:cNvPr>
          <p:cNvSpPr txBox="1"/>
          <p:nvPr/>
        </p:nvSpPr>
        <p:spPr>
          <a:xfrm flipH="1">
            <a:off x="433498" y="349746"/>
            <a:ext cx="1128841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goals, different approaches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Phylogenetics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, Systematics, Species delimitation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One to many individuals per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Regions variable but comparable across species/genera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Few to hundreds of regions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species vs gene histories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76DB2-4EE3-0079-7433-C5F1753A663A}"/>
              </a:ext>
            </a:extLst>
          </p:cNvPr>
          <p:cNvSpPr txBox="1"/>
          <p:nvPr/>
        </p:nvSpPr>
        <p:spPr>
          <a:xfrm>
            <a:off x="4905375" y="2979688"/>
            <a:ext cx="68531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DNA barcoding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, Species identification, Product authentication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Two to many individuals per species (reference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Hundreds of samples to identify/authenticate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Regions variable but comparable across species/genera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Few short regions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cheaper for commercial/legal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84811-2231-24CF-4C68-D71381F82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96" t="31039" r="36717" b="44780"/>
          <a:stretch/>
        </p:blipFill>
        <p:spPr>
          <a:xfrm rot="5400000">
            <a:off x="7267257" y="1007611"/>
            <a:ext cx="1197078" cy="217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7C95D-A556-29C3-1AE4-15E7D4E6FE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5" b="17261"/>
          <a:stretch/>
        </p:blipFill>
        <p:spPr>
          <a:xfrm>
            <a:off x="3156231" y="3169048"/>
            <a:ext cx="1333084" cy="13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C84AC-AC64-C07F-7E5D-A5A17C335346}"/>
              </a:ext>
            </a:extLst>
          </p:cNvPr>
          <p:cNvSpPr txBox="1"/>
          <p:nvPr/>
        </p:nvSpPr>
        <p:spPr>
          <a:xfrm flipH="1">
            <a:off x="433498" y="349746"/>
            <a:ext cx="1128841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goals, different approaches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Phylogenetics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, Systematics, Species delimitation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One to many individuals per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Regions variable but comparable across species/genera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Few to hundreds of regions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species vs gene histories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Identification of genes underpinning important 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traits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Dozens to hundreds of individuals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per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Whole genomes or Thousands of single nucleotides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spread across the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A genome of reference is helpful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76DB2-4EE3-0079-7433-C5F1753A663A}"/>
              </a:ext>
            </a:extLst>
          </p:cNvPr>
          <p:cNvSpPr txBox="1"/>
          <p:nvPr/>
        </p:nvSpPr>
        <p:spPr>
          <a:xfrm>
            <a:off x="4905375" y="2979688"/>
            <a:ext cx="68531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DNA barcoding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, Species identification, Product authentication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Two to many individuals per species (reference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Hundreds of samples to identify/authenticate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Regions variable but comparable across species/genera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Few short regions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cheaper for commercial/legal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84811-2231-24CF-4C68-D71381F82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96" t="31039" r="36717" b="44780"/>
          <a:stretch/>
        </p:blipFill>
        <p:spPr>
          <a:xfrm rot="5400000">
            <a:off x="7267257" y="1007611"/>
            <a:ext cx="1197078" cy="217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7C95D-A556-29C3-1AE4-15E7D4E6FE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5" b="17261"/>
          <a:stretch/>
        </p:blipFill>
        <p:spPr>
          <a:xfrm>
            <a:off x="3156231" y="3169048"/>
            <a:ext cx="1333084" cy="1375605"/>
          </a:xfrm>
          <a:prstGeom prst="rect">
            <a:avLst/>
          </a:prstGeom>
        </p:spPr>
      </p:pic>
      <p:pic>
        <p:nvPicPr>
          <p:cNvPr id="7" name="Picture 6" descr="A picture containing person, indoor, chair, table&#10;&#10;Description automatically generated">
            <a:extLst>
              <a:ext uri="{FF2B5EF4-FFF2-40B4-BE49-F238E27FC236}">
                <a16:creationId xmlns:a16="http://schemas.microsoft.com/office/drawing/2014/main" id="{D57F4C95-5024-ECBB-E9FA-C66E1E7E59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0" t="15423" r="26209" b="16426"/>
          <a:stretch/>
        </p:blipFill>
        <p:spPr>
          <a:xfrm>
            <a:off x="9003283" y="5021198"/>
            <a:ext cx="1707215" cy="1391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04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566C6-F36B-E850-2F0D-3956511DC2DF}"/>
              </a:ext>
            </a:extLst>
          </p:cNvPr>
          <p:cNvSpPr txBox="1"/>
          <p:nvPr/>
        </p:nvSpPr>
        <p:spPr>
          <a:xfrm>
            <a:off x="404196" y="2056744"/>
            <a:ext cx="2189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themes: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extraction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preparation 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sequencing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formats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cleaning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assembly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9752A-40A3-1BFB-EC40-92E8C8FCE235}"/>
              </a:ext>
            </a:extLst>
          </p:cNvPr>
          <p:cNvSpPr txBox="1"/>
          <p:nvPr/>
        </p:nvSpPr>
        <p:spPr>
          <a:xfrm>
            <a:off x="404196" y="576323"/>
            <a:ext cx="8008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Many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labwork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and analysis steps are similar across</a:t>
            </a:r>
          </a:p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types of plant genomic studies</a:t>
            </a:r>
          </a:p>
        </p:txBody>
      </p:sp>
    </p:spTree>
    <p:extLst>
      <p:ext uri="{BB962C8B-B14F-4D97-AF65-F5344CB8AC3E}">
        <p14:creationId xmlns:p14="http://schemas.microsoft.com/office/powerpoint/2010/main" val="4235226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566C6-F36B-E850-2F0D-3956511DC2DF}"/>
              </a:ext>
            </a:extLst>
          </p:cNvPr>
          <p:cNvSpPr txBox="1"/>
          <p:nvPr/>
        </p:nvSpPr>
        <p:spPr>
          <a:xfrm>
            <a:off x="404196" y="2056744"/>
            <a:ext cx="2189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themes: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extraction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preparation 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sequencing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formats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cleaning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assembly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9752A-40A3-1BFB-EC40-92E8C8FCE235}"/>
              </a:ext>
            </a:extLst>
          </p:cNvPr>
          <p:cNvSpPr txBox="1"/>
          <p:nvPr/>
        </p:nvSpPr>
        <p:spPr>
          <a:xfrm>
            <a:off x="404196" y="576323"/>
            <a:ext cx="8008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Many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labwork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and analysis steps are similar across</a:t>
            </a:r>
          </a:p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types of plant genomic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30D3A-4640-402D-AA26-2EC01589DC72}"/>
              </a:ext>
            </a:extLst>
          </p:cNvPr>
          <p:cNvSpPr txBox="1"/>
          <p:nvPr/>
        </p:nvSpPr>
        <p:spPr>
          <a:xfrm>
            <a:off x="2995716" y="2639871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Short vs long DNA, Few vs lots of DNA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706C0-5DAA-FDCF-D15A-59859A8877B2}"/>
              </a:ext>
            </a:extLst>
          </p:cNvPr>
          <p:cNvSpPr txBox="1"/>
          <p:nvPr/>
        </p:nvSpPr>
        <p:spPr>
          <a:xfrm>
            <a:off x="2995716" y="2079207"/>
            <a:ext cx="121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Variations:</a:t>
            </a:r>
          </a:p>
        </p:txBody>
      </p:sp>
    </p:spTree>
    <p:extLst>
      <p:ext uri="{BB962C8B-B14F-4D97-AF65-F5344CB8AC3E}">
        <p14:creationId xmlns:p14="http://schemas.microsoft.com/office/powerpoint/2010/main" val="248513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3C6CD9-32B4-809C-4615-3420CF61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C48845-CAE6-89CF-FDC5-42B73ACA82F4}"/>
              </a:ext>
            </a:extLst>
          </p:cNvPr>
          <p:cNvSpPr txBox="1"/>
          <p:nvPr/>
        </p:nvSpPr>
        <p:spPr>
          <a:xfrm>
            <a:off x="404196" y="2056744"/>
            <a:ext cx="2189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Common themes: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extraction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preparation 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sequencing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formats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cleaning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data assembly</a:t>
            </a:r>
          </a:p>
          <a:p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DNA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EAB7C-C2CF-B217-D65C-3918BD5BCD15}"/>
              </a:ext>
            </a:extLst>
          </p:cNvPr>
          <p:cNvSpPr txBox="1"/>
          <p:nvPr/>
        </p:nvSpPr>
        <p:spPr>
          <a:xfrm>
            <a:off x="404196" y="576323"/>
            <a:ext cx="8008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Many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labwork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and analysis steps are similar across</a:t>
            </a:r>
          </a:p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different types of plant genomic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DBA79-25EC-DAC3-E830-F1ECB1C99333}"/>
              </a:ext>
            </a:extLst>
          </p:cNvPr>
          <p:cNvSpPr txBox="1"/>
          <p:nvPr/>
        </p:nvSpPr>
        <p:spPr>
          <a:xfrm>
            <a:off x="2995716" y="2639871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Short vs long DNA, Few vs lots of DNA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35243-5108-5979-C0E9-91BF0D800C22}"/>
              </a:ext>
            </a:extLst>
          </p:cNvPr>
          <p:cNvSpPr txBox="1"/>
          <p:nvPr/>
        </p:nvSpPr>
        <p:spPr>
          <a:xfrm>
            <a:off x="2995716" y="2079207"/>
            <a:ext cx="121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Variations: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D18E4-D4B0-4DE9-B9C7-01DEF6834F35}"/>
              </a:ext>
            </a:extLst>
          </p:cNvPr>
          <p:cNvSpPr txBox="1"/>
          <p:nvPr/>
        </p:nvSpPr>
        <p:spPr>
          <a:xfrm>
            <a:off x="2995716" y="3201872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Capture of target regions or not</a:t>
            </a:r>
          </a:p>
        </p:txBody>
      </p:sp>
    </p:spTree>
    <p:extLst>
      <p:ext uri="{BB962C8B-B14F-4D97-AF65-F5344CB8AC3E}">
        <p14:creationId xmlns:p14="http://schemas.microsoft.com/office/powerpoint/2010/main" val="1478335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4818</TotalTime>
  <Words>1839</Words>
  <Application>Microsoft Office PowerPoint</Application>
  <PresentationFormat>Widescreen</PresentationFormat>
  <Paragraphs>475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Nova Light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Sidonie Bellot</dc:creator>
  <cp:lastModifiedBy>Sidonie Bellot</cp:lastModifiedBy>
  <cp:revision>34</cp:revision>
  <dcterms:created xsi:type="dcterms:W3CDTF">2023-09-15T16:26:14Z</dcterms:created>
  <dcterms:modified xsi:type="dcterms:W3CDTF">2024-10-04T17:27:33Z</dcterms:modified>
</cp:coreProperties>
</file>